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sldIdLst>
    <p:sldId id="256" r:id="rId2"/>
    <p:sldId id="257" r:id="rId3"/>
    <p:sldId id="258" r:id="rId4"/>
    <p:sldId id="259" r:id="rId5"/>
    <p:sldId id="260" r:id="rId6"/>
    <p:sldId id="261" r:id="rId7"/>
    <p:sldId id="270" r:id="rId8"/>
    <p:sldId id="262" r:id="rId9"/>
    <p:sldId id="263" r:id="rId10"/>
    <p:sldId id="264" r:id="rId11"/>
    <p:sldId id="265" r:id="rId12"/>
    <p:sldId id="266" r:id="rId13"/>
    <p:sldId id="267" r:id="rId14"/>
    <p:sldId id="268" r:id="rId15"/>
    <p:sldId id="269"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F14CFE-3DD6-4AFF-A3C4-7453319A05F8}" v="178" dt="2024-06-11T13:52:37.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Vanan" userId="3acc1af93073b8f2" providerId="LiveId" clId="{B1F14CFE-3DD6-4AFF-A3C4-7453319A05F8}"/>
    <pc:docChg chg="undo custSel addSld delSld modSld">
      <pc:chgData name="Sara Vanan" userId="3acc1af93073b8f2" providerId="LiveId" clId="{B1F14CFE-3DD6-4AFF-A3C4-7453319A05F8}" dt="2024-06-11T13:52:37.352" v="2450"/>
      <pc:docMkLst>
        <pc:docMk/>
      </pc:docMkLst>
      <pc:sldChg chg="addSp delSp modSp new mod modTransition modAnim">
        <pc:chgData name="Sara Vanan" userId="3acc1af93073b8f2" providerId="LiveId" clId="{B1F14CFE-3DD6-4AFF-A3C4-7453319A05F8}" dt="2024-06-11T13:52:37.352" v="2450"/>
        <pc:sldMkLst>
          <pc:docMk/>
          <pc:sldMk cId="2486859748" sldId="256"/>
        </pc:sldMkLst>
        <pc:spChg chg="mod">
          <ac:chgData name="Sara Vanan" userId="3acc1af93073b8f2" providerId="LiveId" clId="{B1F14CFE-3DD6-4AFF-A3C4-7453319A05F8}" dt="2024-06-11T05:55:58.701" v="1563" actId="27636"/>
          <ac:spMkLst>
            <pc:docMk/>
            <pc:sldMk cId="2486859748" sldId="256"/>
            <ac:spMk id="2" creationId="{75011140-BF42-585C-EA9E-C211D4BC5BA6}"/>
          </ac:spMkLst>
        </pc:spChg>
        <pc:spChg chg="mod">
          <ac:chgData name="Sara Vanan" userId="3acc1af93073b8f2" providerId="LiveId" clId="{B1F14CFE-3DD6-4AFF-A3C4-7453319A05F8}" dt="2024-06-11T13:34:55.464" v="2447" actId="20577"/>
          <ac:spMkLst>
            <pc:docMk/>
            <pc:sldMk cId="2486859748" sldId="256"/>
            <ac:spMk id="3" creationId="{8110235D-75F7-889D-1F4A-650A49DC2C84}"/>
          </ac:spMkLst>
        </pc:spChg>
        <pc:picChg chg="add del mod">
          <ac:chgData name="Sara Vanan" userId="3acc1af93073b8f2" providerId="LiveId" clId="{B1F14CFE-3DD6-4AFF-A3C4-7453319A05F8}" dt="2024-06-11T13:16:55.658" v="2441"/>
          <ac:picMkLst>
            <pc:docMk/>
            <pc:sldMk cId="2486859748" sldId="256"/>
            <ac:picMk id="4" creationId="{19FF376F-D293-6384-3954-61F68095647D}"/>
          </ac:picMkLst>
        </pc:picChg>
        <pc:picChg chg="add del mod">
          <ac:chgData name="Sara Vanan" userId="3acc1af93073b8f2" providerId="LiveId" clId="{B1F14CFE-3DD6-4AFF-A3C4-7453319A05F8}" dt="2024-06-11T13:18:24.695" v="2443"/>
          <ac:picMkLst>
            <pc:docMk/>
            <pc:sldMk cId="2486859748" sldId="256"/>
            <ac:picMk id="5" creationId="{69930692-84EA-1B92-A3EC-94B3FF603D58}"/>
          </ac:picMkLst>
        </pc:picChg>
        <pc:picChg chg="add del mod">
          <ac:chgData name="Sara Vanan" userId="3acc1af93073b8f2" providerId="LiveId" clId="{B1F14CFE-3DD6-4AFF-A3C4-7453319A05F8}" dt="2024-06-11T13:36:46.371" v="2449"/>
          <ac:picMkLst>
            <pc:docMk/>
            <pc:sldMk cId="2486859748" sldId="256"/>
            <ac:picMk id="6" creationId="{75509800-2CFC-0DF0-2828-33756CD474D2}"/>
          </ac:picMkLst>
        </pc:picChg>
        <pc:picChg chg="add mod">
          <ac:chgData name="Sara Vanan" userId="3acc1af93073b8f2" providerId="LiveId" clId="{B1F14CFE-3DD6-4AFF-A3C4-7453319A05F8}" dt="2024-06-11T13:52:37.352" v="2450"/>
          <ac:picMkLst>
            <pc:docMk/>
            <pc:sldMk cId="2486859748" sldId="256"/>
            <ac:picMk id="7" creationId="{1E3FFBFE-8E69-A4F4-74D9-ED5E18C6C062}"/>
          </ac:picMkLst>
        </pc:picChg>
      </pc:sldChg>
      <pc:sldChg chg="addSp delSp modSp new mod modTransition modAnim">
        <pc:chgData name="Sara Vanan" userId="3acc1af93073b8f2" providerId="LiveId" clId="{B1F14CFE-3DD6-4AFF-A3C4-7453319A05F8}" dt="2024-06-11T13:52:37.352" v="2450"/>
        <pc:sldMkLst>
          <pc:docMk/>
          <pc:sldMk cId="798882469" sldId="257"/>
        </pc:sldMkLst>
        <pc:spChg chg="mod">
          <ac:chgData name="Sara Vanan" userId="3acc1af93073b8f2" providerId="LiveId" clId="{B1F14CFE-3DD6-4AFF-A3C4-7453319A05F8}" dt="2024-06-10T14:14:16.562" v="217" actId="255"/>
          <ac:spMkLst>
            <pc:docMk/>
            <pc:sldMk cId="798882469" sldId="257"/>
            <ac:spMk id="2" creationId="{53043A4D-B6A3-7051-11C4-DFD6BB2A8A8E}"/>
          </ac:spMkLst>
        </pc:spChg>
        <pc:spChg chg="del mod">
          <ac:chgData name="Sara Vanan" userId="3acc1af93073b8f2" providerId="LiveId" clId="{B1F14CFE-3DD6-4AFF-A3C4-7453319A05F8}" dt="2024-06-10T14:10:54.645" v="166" actId="1957"/>
          <ac:spMkLst>
            <pc:docMk/>
            <pc:sldMk cId="798882469" sldId="257"/>
            <ac:spMk id="3" creationId="{FA8C1D01-6DFF-981F-7019-B3A19E93D79D}"/>
          </ac:spMkLst>
        </pc:spChg>
        <pc:spChg chg="add del mod">
          <ac:chgData name="Sara Vanan" userId="3acc1af93073b8f2" providerId="LiveId" clId="{B1F14CFE-3DD6-4AFF-A3C4-7453319A05F8}" dt="2024-06-10T14:12:51.505" v="201"/>
          <ac:spMkLst>
            <pc:docMk/>
            <pc:sldMk cId="798882469" sldId="257"/>
            <ac:spMk id="8" creationId="{2A340C02-85F2-8404-FB9A-9D68D757D312}"/>
          </ac:spMkLst>
        </pc:spChg>
        <pc:spChg chg="add mod">
          <ac:chgData name="Sara Vanan" userId="3acc1af93073b8f2" providerId="LiveId" clId="{B1F14CFE-3DD6-4AFF-A3C4-7453319A05F8}" dt="2024-06-10T14:12:44.497" v="197"/>
          <ac:spMkLst>
            <pc:docMk/>
            <pc:sldMk cId="798882469" sldId="257"/>
            <ac:spMk id="9" creationId="{7C5C6DE9-C068-1051-D0B7-882736489DE6}"/>
          </ac:spMkLst>
        </pc:spChg>
        <pc:spChg chg="add mod">
          <ac:chgData name="Sara Vanan" userId="3acc1af93073b8f2" providerId="LiveId" clId="{B1F14CFE-3DD6-4AFF-A3C4-7453319A05F8}" dt="2024-06-10T14:22:58.668" v="622" actId="255"/>
          <ac:spMkLst>
            <pc:docMk/>
            <pc:sldMk cId="798882469" sldId="257"/>
            <ac:spMk id="10" creationId="{32B786F9-C5E4-5EEA-304C-FAFFD29750C4}"/>
          </ac:spMkLst>
        </pc:spChg>
        <pc:graphicFrameChg chg="add del mod">
          <ac:chgData name="Sara Vanan" userId="3acc1af93073b8f2" providerId="LiveId" clId="{B1F14CFE-3DD6-4AFF-A3C4-7453319A05F8}" dt="2024-06-10T14:11:01.994" v="167" actId="478"/>
          <ac:graphicFrameMkLst>
            <pc:docMk/>
            <pc:sldMk cId="798882469" sldId="257"/>
            <ac:graphicFrameMk id="6" creationId="{4AE187A1-452F-559A-05B0-A59499C33DB4}"/>
          </ac:graphicFrameMkLst>
        </pc:graphicFrameChg>
        <pc:picChg chg="add del mod">
          <ac:chgData name="Sara Vanan" userId="3acc1af93073b8f2" providerId="LiveId" clId="{B1F14CFE-3DD6-4AFF-A3C4-7453319A05F8}" dt="2024-06-11T13:36:46.371" v="2449"/>
          <ac:picMkLst>
            <pc:docMk/>
            <pc:sldMk cId="798882469" sldId="257"/>
            <ac:picMk id="3" creationId="{C8F71416-7D1C-02BF-AF06-9EF6ED670E1A}"/>
          </ac:picMkLst>
        </pc:picChg>
        <pc:picChg chg="add mod">
          <ac:chgData name="Sara Vanan" userId="3acc1af93073b8f2" providerId="LiveId" clId="{B1F14CFE-3DD6-4AFF-A3C4-7453319A05F8}" dt="2024-06-11T13:52:37.352" v="2450"/>
          <ac:picMkLst>
            <pc:docMk/>
            <pc:sldMk cId="798882469" sldId="257"/>
            <ac:picMk id="4" creationId="{FC10889F-5D0C-DFA9-4CF5-1597146465DA}"/>
          </ac:picMkLst>
        </pc:picChg>
      </pc:sldChg>
      <pc:sldChg chg="addSp delSp modSp new mod modTransition modAnim">
        <pc:chgData name="Sara Vanan" userId="3acc1af93073b8f2" providerId="LiveId" clId="{B1F14CFE-3DD6-4AFF-A3C4-7453319A05F8}" dt="2024-06-11T13:52:37.352" v="2450"/>
        <pc:sldMkLst>
          <pc:docMk/>
          <pc:sldMk cId="132484415" sldId="258"/>
        </pc:sldMkLst>
        <pc:spChg chg="mod">
          <ac:chgData name="Sara Vanan" userId="3acc1af93073b8f2" providerId="LiveId" clId="{B1F14CFE-3DD6-4AFF-A3C4-7453319A05F8}" dt="2024-06-11T08:09:19.740" v="1675" actId="1076"/>
          <ac:spMkLst>
            <pc:docMk/>
            <pc:sldMk cId="132484415" sldId="258"/>
            <ac:spMk id="2" creationId="{12D4E8F7-7F92-1501-B346-DB38E2746760}"/>
          </ac:spMkLst>
        </pc:spChg>
        <pc:spChg chg="mod">
          <ac:chgData name="Sara Vanan" userId="3acc1af93073b8f2" providerId="LiveId" clId="{B1F14CFE-3DD6-4AFF-A3C4-7453319A05F8}" dt="2024-06-11T08:09:10.610" v="1672" actId="14100"/>
          <ac:spMkLst>
            <pc:docMk/>
            <pc:sldMk cId="132484415" sldId="258"/>
            <ac:spMk id="3" creationId="{B36304F6-9054-C223-68BA-1BB9837A05D9}"/>
          </ac:spMkLst>
        </pc:spChg>
        <pc:picChg chg="add del mod">
          <ac:chgData name="Sara Vanan" userId="3acc1af93073b8f2" providerId="LiveId" clId="{B1F14CFE-3DD6-4AFF-A3C4-7453319A05F8}" dt="2024-06-11T13:36:46.371" v="2449"/>
          <ac:picMkLst>
            <pc:docMk/>
            <pc:sldMk cId="132484415" sldId="258"/>
            <ac:picMk id="4" creationId="{C6242BE8-0F1D-FAC2-58E2-63A173DACD95}"/>
          </ac:picMkLst>
        </pc:picChg>
        <pc:picChg chg="add mod">
          <ac:chgData name="Sara Vanan" userId="3acc1af93073b8f2" providerId="LiveId" clId="{B1F14CFE-3DD6-4AFF-A3C4-7453319A05F8}" dt="2024-06-11T13:52:37.352" v="2450"/>
          <ac:picMkLst>
            <pc:docMk/>
            <pc:sldMk cId="132484415" sldId="258"/>
            <ac:picMk id="5" creationId="{F87C43DC-F3E1-539B-595F-01CBC782C5F5}"/>
          </ac:picMkLst>
        </pc:picChg>
      </pc:sldChg>
      <pc:sldChg chg="addSp delSp modSp new mod modTransition modAnim">
        <pc:chgData name="Sara Vanan" userId="3acc1af93073b8f2" providerId="LiveId" clId="{B1F14CFE-3DD6-4AFF-A3C4-7453319A05F8}" dt="2024-06-11T13:52:37.352" v="2450"/>
        <pc:sldMkLst>
          <pc:docMk/>
          <pc:sldMk cId="2442923831" sldId="259"/>
        </pc:sldMkLst>
        <pc:spChg chg="mod">
          <ac:chgData name="Sara Vanan" userId="3acc1af93073b8f2" providerId="LiveId" clId="{B1F14CFE-3DD6-4AFF-A3C4-7453319A05F8}" dt="2024-06-10T14:22:32.992" v="618" actId="255"/>
          <ac:spMkLst>
            <pc:docMk/>
            <pc:sldMk cId="2442923831" sldId="259"/>
            <ac:spMk id="2" creationId="{B6F8A68F-4D14-2333-37C5-E00E5CB2EB69}"/>
          </ac:spMkLst>
        </pc:spChg>
        <pc:spChg chg="del mod">
          <ac:chgData name="Sara Vanan" userId="3acc1af93073b8f2" providerId="LiveId" clId="{B1F14CFE-3DD6-4AFF-A3C4-7453319A05F8}" dt="2024-06-10T14:27:51.688" v="630" actId="931"/>
          <ac:spMkLst>
            <pc:docMk/>
            <pc:sldMk cId="2442923831" sldId="259"/>
            <ac:spMk id="3" creationId="{6D67AA00-0CF1-3A0A-CB95-17F1D8A485EC}"/>
          </ac:spMkLst>
        </pc:spChg>
        <pc:spChg chg="add mod">
          <ac:chgData name="Sara Vanan" userId="3acc1af93073b8f2" providerId="LiveId" clId="{B1F14CFE-3DD6-4AFF-A3C4-7453319A05F8}" dt="2024-06-10T14:29:28.065" v="726" actId="20577"/>
          <ac:spMkLst>
            <pc:docMk/>
            <pc:sldMk cId="2442923831" sldId="259"/>
            <ac:spMk id="7" creationId="{58E4D079-454F-9AD8-200B-80975491FBB7}"/>
          </ac:spMkLst>
        </pc:spChg>
        <pc:picChg chg="add del mod">
          <ac:chgData name="Sara Vanan" userId="3acc1af93073b8f2" providerId="LiveId" clId="{B1F14CFE-3DD6-4AFF-A3C4-7453319A05F8}" dt="2024-06-11T13:36:46.371" v="2449"/>
          <ac:picMkLst>
            <pc:docMk/>
            <pc:sldMk cId="2442923831" sldId="259"/>
            <ac:picMk id="3" creationId="{BAA13C2A-3B37-3857-26CD-CA283908C325}"/>
          </ac:picMkLst>
        </pc:picChg>
        <pc:picChg chg="add mod">
          <ac:chgData name="Sara Vanan" userId="3acc1af93073b8f2" providerId="LiveId" clId="{B1F14CFE-3DD6-4AFF-A3C4-7453319A05F8}" dt="2024-06-11T13:52:37.352" v="2450"/>
          <ac:picMkLst>
            <pc:docMk/>
            <pc:sldMk cId="2442923831" sldId="259"/>
            <ac:picMk id="4" creationId="{6E857B97-B2CC-140E-ABA0-58897C439E7A}"/>
          </ac:picMkLst>
        </pc:picChg>
        <pc:picChg chg="add del mod">
          <ac:chgData name="Sara Vanan" userId="3acc1af93073b8f2" providerId="LiveId" clId="{B1F14CFE-3DD6-4AFF-A3C4-7453319A05F8}" dt="2024-06-10T14:28:35.260" v="639" actId="478"/>
          <ac:picMkLst>
            <pc:docMk/>
            <pc:sldMk cId="2442923831" sldId="259"/>
            <ac:picMk id="5" creationId="{43B7D787-0839-8FB3-3D07-8E7838898D71}"/>
          </ac:picMkLst>
        </pc:picChg>
        <pc:picChg chg="add mod">
          <ac:chgData name="Sara Vanan" userId="3acc1af93073b8f2" providerId="LiveId" clId="{B1F14CFE-3DD6-4AFF-A3C4-7453319A05F8}" dt="2024-06-10T14:30:34.333" v="729" actId="14100"/>
          <ac:picMkLst>
            <pc:docMk/>
            <pc:sldMk cId="2442923831" sldId="259"/>
            <ac:picMk id="9" creationId="{CB4170B0-FC3F-57DD-1903-EBCE72988082}"/>
          </ac:picMkLst>
        </pc:picChg>
      </pc:sldChg>
      <pc:sldChg chg="addSp delSp modSp new mod modTransition modAnim">
        <pc:chgData name="Sara Vanan" userId="3acc1af93073b8f2" providerId="LiveId" clId="{B1F14CFE-3DD6-4AFF-A3C4-7453319A05F8}" dt="2024-06-11T13:52:37.352" v="2450"/>
        <pc:sldMkLst>
          <pc:docMk/>
          <pc:sldMk cId="1001301798" sldId="260"/>
        </pc:sldMkLst>
        <pc:spChg chg="mod">
          <ac:chgData name="Sara Vanan" userId="3acc1af93073b8f2" providerId="LiveId" clId="{B1F14CFE-3DD6-4AFF-A3C4-7453319A05F8}" dt="2024-06-11T05:56:14.432" v="1566" actId="113"/>
          <ac:spMkLst>
            <pc:docMk/>
            <pc:sldMk cId="1001301798" sldId="260"/>
            <ac:spMk id="2" creationId="{5519A01F-71C9-0D67-E69A-44761BEC2E95}"/>
          </ac:spMkLst>
        </pc:spChg>
        <pc:spChg chg="del mod">
          <ac:chgData name="Sara Vanan" userId="3acc1af93073b8f2" providerId="LiveId" clId="{B1F14CFE-3DD6-4AFF-A3C4-7453319A05F8}" dt="2024-06-10T14:38:59.322" v="743" actId="931"/>
          <ac:spMkLst>
            <pc:docMk/>
            <pc:sldMk cId="1001301798" sldId="260"/>
            <ac:spMk id="3" creationId="{B7018D35-5E0B-1CE6-02C5-52C4E9E2110E}"/>
          </ac:spMkLst>
        </pc:spChg>
        <pc:picChg chg="add del mod">
          <ac:chgData name="Sara Vanan" userId="3acc1af93073b8f2" providerId="LiveId" clId="{B1F14CFE-3DD6-4AFF-A3C4-7453319A05F8}" dt="2024-06-11T13:36:46.371" v="2449"/>
          <ac:picMkLst>
            <pc:docMk/>
            <pc:sldMk cId="1001301798" sldId="260"/>
            <ac:picMk id="3" creationId="{25A01B8A-0EDF-3133-2543-609547ADA223}"/>
          </ac:picMkLst>
        </pc:picChg>
        <pc:picChg chg="add mod">
          <ac:chgData name="Sara Vanan" userId="3acc1af93073b8f2" providerId="LiveId" clId="{B1F14CFE-3DD6-4AFF-A3C4-7453319A05F8}" dt="2024-06-11T13:52:37.352" v="2450"/>
          <ac:picMkLst>
            <pc:docMk/>
            <pc:sldMk cId="1001301798" sldId="260"/>
            <ac:picMk id="4" creationId="{CA99FBBD-3409-3C51-21C3-32AA6AA3E1BD}"/>
          </ac:picMkLst>
        </pc:picChg>
        <pc:picChg chg="add mod">
          <ac:chgData name="Sara Vanan" userId="3acc1af93073b8f2" providerId="LiveId" clId="{B1F14CFE-3DD6-4AFF-A3C4-7453319A05F8}" dt="2024-06-10T14:40:21.156" v="767" actId="14100"/>
          <ac:picMkLst>
            <pc:docMk/>
            <pc:sldMk cId="1001301798" sldId="260"/>
            <ac:picMk id="5" creationId="{265B5CDA-5056-326B-21BD-6DFB33A3E372}"/>
          </ac:picMkLst>
        </pc:picChg>
        <pc:picChg chg="add del mod">
          <ac:chgData name="Sara Vanan" userId="3acc1af93073b8f2" providerId="LiveId" clId="{B1F14CFE-3DD6-4AFF-A3C4-7453319A05F8}" dt="2024-06-10T14:39:30.442" v="752" actId="478"/>
          <ac:picMkLst>
            <pc:docMk/>
            <pc:sldMk cId="1001301798" sldId="260"/>
            <ac:picMk id="7" creationId="{E9D97118-8293-93F1-56B0-7027BA44874D}"/>
          </ac:picMkLst>
        </pc:picChg>
        <pc:picChg chg="add mod">
          <ac:chgData name="Sara Vanan" userId="3acc1af93073b8f2" providerId="LiveId" clId="{B1F14CFE-3DD6-4AFF-A3C4-7453319A05F8}" dt="2024-06-10T14:40:32.214" v="768" actId="1076"/>
          <ac:picMkLst>
            <pc:docMk/>
            <pc:sldMk cId="1001301798" sldId="260"/>
            <ac:picMk id="9" creationId="{6FE08061-E9BA-D52B-EC99-86766AF59A33}"/>
          </ac:picMkLst>
        </pc:picChg>
        <pc:picChg chg="add mod">
          <ac:chgData name="Sara Vanan" userId="3acc1af93073b8f2" providerId="LiveId" clId="{B1F14CFE-3DD6-4AFF-A3C4-7453319A05F8}" dt="2024-06-10T14:40:34.833" v="769" actId="1076"/>
          <ac:picMkLst>
            <pc:docMk/>
            <pc:sldMk cId="1001301798" sldId="260"/>
            <ac:picMk id="11" creationId="{6A7A0DE1-C712-00C1-4312-F70030194DA6}"/>
          </ac:picMkLst>
        </pc:picChg>
      </pc:sldChg>
      <pc:sldChg chg="addSp delSp modSp new mod modTransition modAnim">
        <pc:chgData name="Sara Vanan" userId="3acc1af93073b8f2" providerId="LiveId" clId="{B1F14CFE-3DD6-4AFF-A3C4-7453319A05F8}" dt="2024-06-11T13:52:37.352" v="2450"/>
        <pc:sldMkLst>
          <pc:docMk/>
          <pc:sldMk cId="3228122012" sldId="261"/>
        </pc:sldMkLst>
        <pc:spChg chg="mod">
          <ac:chgData name="Sara Vanan" userId="3acc1af93073b8f2" providerId="LiveId" clId="{B1F14CFE-3DD6-4AFF-A3C4-7453319A05F8}" dt="2024-06-10T14:49:20.923" v="788" actId="113"/>
          <ac:spMkLst>
            <pc:docMk/>
            <pc:sldMk cId="3228122012" sldId="261"/>
            <ac:spMk id="2" creationId="{C167609F-5C85-6A71-BA07-50D1016157C9}"/>
          </ac:spMkLst>
        </pc:spChg>
        <pc:spChg chg="del mod">
          <ac:chgData name="Sara Vanan" userId="3acc1af93073b8f2" providerId="LiveId" clId="{B1F14CFE-3DD6-4AFF-A3C4-7453319A05F8}" dt="2024-06-10T15:01:04.995" v="791" actId="931"/>
          <ac:spMkLst>
            <pc:docMk/>
            <pc:sldMk cId="3228122012" sldId="261"/>
            <ac:spMk id="3" creationId="{49DA4574-82F9-75FA-F111-60E649D5FBE3}"/>
          </ac:spMkLst>
        </pc:spChg>
        <pc:graphicFrameChg chg="add mod">
          <ac:chgData name="Sara Vanan" userId="3acc1af93073b8f2" providerId="LiveId" clId="{B1F14CFE-3DD6-4AFF-A3C4-7453319A05F8}" dt="2024-06-11T05:40:31.284" v="1251"/>
          <ac:graphicFrameMkLst>
            <pc:docMk/>
            <pc:sldMk cId="3228122012" sldId="261"/>
            <ac:graphicFrameMk id="8" creationId="{8CD3593C-14F1-C57B-B51D-BED03F7350E1}"/>
          </ac:graphicFrameMkLst>
        </pc:graphicFrameChg>
        <pc:picChg chg="add del mod">
          <ac:chgData name="Sara Vanan" userId="3acc1af93073b8f2" providerId="LiveId" clId="{B1F14CFE-3DD6-4AFF-A3C4-7453319A05F8}" dt="2024-06-11T13:36:46.371" v="2449"/>
          <ac:picMkLst>
            <pc:docMk/>
            <pc:sldMk cId="3228122012" sldId="261"/>
            <ac:picMk id="3" creationId="{18DFC0C0-09A2-5173-879C-99FAABF0A9BB}"/>
          </ac:picMkLst>
        </pc:picChg>
        <pc:picChg chg="add mod">
          <ac:chgData name="Sara Vanan" userId="3acc1af93073b8f2" providerId="LiveId" clId="{B1F14CFE-3DD6-4AFF-A3C4-7453319A05F8}" dt="2024-06-11T13:52:37.352" v="2450"/>
          <ac:picMkLst>
            <pc:docMk/>
            <pc:sldMk cId="3228122012" sldId="261"/>
            <ac:picMk id="4" creationId="{C64D8833-E7AB-3913-2903-2A7068691ECA}"/>
          </ac:picMkLst>
        </pc:picChg>
        <pc:picChg chg="add mod">
          <ac:chgData name="Sara Vanan" userId="3acc1af93073b8f2" providerId="LiveId" clId="{B1F14CFE-3DD6-4AFF-A3C4-7453319A05F8}" dt="2024-06-10T15:03:32.954" v="814" actId="14100"/>
          <ac:picMkLst>
            <pc:docMk/>
            <pc:sldMk cId="3228122012" sldId="261"/>
            <ac:picMk id="5" creationId="{DD7EADB0-11C2-938B-AF9A-FD675EAFBBC8}"/>
          </ac:picMkLst>
        </pc:picChg>
      </pc:sldChg>
      <pc:sldChg chg="addSp delSp modSp new mod modTransition modAnim">
        <pc:chgData name="Sara Vanan" userId="3acc1af93073b8f2" providerId="LiveId" clId="{B1F14CFE-3DD6-4AFF-A3C4-7453319A05F8}" dt="2024-06-11T13:52:37.352" v="2450"/>
        <pc:sldMkLst>
          <pc:docMk/>
          <pc:sldMk cId="2388322068" sldId="262"/>
        </pc:sldMkLst>
        <pc:spChg chg="mod">
          <ac:chgData name="Sara Vanan" userId="3acc1af93073b8f2" providerId="LiveId" clId="{B1F14CFE-3DD6-4AFF-A3C4-7453319A05F8}" dt="2024-06-10T15:15:38.876" v="946" actId="20577"/>
          <ac:spMkLst>
            <pc:docMk/>
            <pc:sldMk cId="2388322068" sldId="262"/>
            <ac:spMk id="2" creationId="{D6B67F2C-BFB5-FC46-F075-1B6696CDC213}"/>
          </ac:spMkLst>
        </pc:spChg>
        <pc:spChg chg="mod">
          <ac:chgData name="Sara Vanan" userId="3acc1af93073b8f2" providerId="LiveId" clId="{B1F14CFE-3DD6-4AFF-A3C4-7453319A05F8}" dt="2024-06-11T08:12:09.170" v="1742" actId="14100"/>
          <ac:spMkLst>
            <pc:docMk/>
            <pc:sldMk cId="2388322068" sldId="262"/>
            <ac:spMk id="3" creationId="{C550E87A-9F35-53C7-0F80-E1744BAC5624}"/>
          </ac:spMkLst>
        </pc:spChg>
        <pc:picChg chg="add del mod">
          <ac:chgData name="Sara Vanan" userId="3acc1af93073b8f2" providerId="LiveId" clId="{B1F14CFE-3DD6-4AFF-A3C4-7453319A05F8}" dt="2024-06-11T13:36:46.371" v="2449"/>
          <ac:picMkLst>
            <pc:docMk/>
            <pc:sldMk cId="2388322068" sldId="262"/>
            <ac:picMk id="4" creationId="{966B7114-E3FC-BF43-4CAF-54F6BE911760}"/>
          </ac:picMkLst>
        </pc:picChg>
        <pc:picChg chg="add mod">
          <ac:chgData name="Sara Vanan" userId="3acc1af93073b8f2" providerId="LiveId" clId="{B1F14CFE-3DD6-4AFF-A3C4-7453319A05F8}" dt="2024-06-11T08:12:50.224" v="1749" actId="14100"/>
          <ac:picMkLst>
            <pc:docMk/>
            <pc:sldMk cId="2388322068" sldId="262"/>
            <ac:picMk id="5" creationId="{FCEB16FF-8B91-15AD-1478-BC15CC316770}"/>
          </ac:picMkLst>
        </pc:picChg>
        <pc:picChg chg="add mod">
          <ac:chgData name="Sara Vanan" userId="3acc1af93073b8f2" providerId="LiveId" clId="{B1F14CFE-3DD6-4AFF-A3C4-7453319A05F8}" dt="2024-06-11T13:52:37.352" v="2450"/>
          <ac:picMkLst>
            <pc:docMk/>
            <pc:sldMk cId="2388322068" sldId="262"/>
            <ac:picMk id="6" creationId="{DD04E3A1-CBC5-975C-B071-6AA486C11EC7}"/>
          </ac:picMkLst>
        </pc:picChg>
        <pc:picChg chg="add mod">
          <ac:chgData name="Sara Vanan" userId="3acc1af93073b8f2" providerId="LiveId" clId="{B1F14CFE-3DD6-4AFF-A3C4-7453319A05F8}" dt="2024-06-11T08:13:02.744" v="1752" actId="14100"/>
          <ac:picMkLst>
            <pc:docMk/>
            <pc:sldMk cId="2388322068" sldId="262"/>
            <ac:picMk id="7" creationId="{66DEA820-43AA-9F4E-F300-B5E9A580F26A}"/>
          </ac:picMkLst>
        </pc:picChg>
        <pc:picChg chg="add mod">
          <ac:chgData name="Sara Vanan" userId="3acc1af93073b8f2" providerId="LiveId" clId="{B1F14CFE-3DD6-4AFF-A3C4-7453319A05F8}" dt="2024-06-11T08:13:42.217" v="1760" actId="14100"/>
          <ac:picMkLst>
            <pc:docMk/>
            <pc:sldMk cId="2388322068" sldId="262"/>
            <ac:picMk id="9" creationId="{C36F0CC9-CC77-44B9-1C2E-D1635DECB2B1}"/>
          </ac:picMkLst>
        </pc:picChg>
      </pc:sldChg>
      <pc:sldChg chg="addSp delSp modSp new mod modTransition modAnim">
        <pc:chgData name="Sara Vanan" userId="3acc1af93073b8f2" providerId="LiveId" clId="{B1F14CFE-3DD6-4AFF-A3C4-7453319A05F8}" dt="2024-06-11T13:52:37.352" v="2450"/>
        <pc:sldMkLst>
          <pc:docMk/>
          <pc:sldMk cId="2792898118" sldId="263"/>
        </pc:sldMkLst>
        <pc:spChg chg="del mod">
          <ac:chgData name="Sara Vanan" userId="3acc1af93073b8f2" providerId="LiveId" clId="{B1F14CFE-3DD6-4AFF-A3C4-7453319A05F8}" dt="2024-06-10T15:24:30.251" v="991" actId="478"/>
          <ac:spMkLst>
            <pc:docMk/>
            <pc:sldMk cId="2792898118" sldId="263"/>
            <ac:spMk id="2" creationId="{EC759424-0082-953B-E418-D782853627A4}"/>
          </ac:spMkLst>
        </pc:spChg>
        <pc:spChg chg="mod">
          <ac:chgData name="Sara Vanan" userId="3acc1af93073b8f2" providerId="LiveId" clId="{B1F14CFE-3DD6-4AFF-A3C4-7453319A05F8}" dt="2024-06-10T15:25:37.086" v="1004" actId="14100"/>
          <ac:spMkLst>
            <pc:docMk/>
            <pc:sldMk cId="2792898118" sldId="263"/>
            <ac:spMk id="3" creationId="{E2AF8867-44E8-E02A-8EAF-B7424F58FBE9}"/>
          </ac:spMkLst>
        </pc:spChg>
        <pc:graphicFrameChg chg="add del mod modGraphic">
          <ac:chgData name="Sara Vanan" userId="3acc1af93073b8f2" providerId="LiveId" clId="{B1F14CFE-3DD6-4AFF-A3C4-7453319A05F8}" dt="2024-06-10T15:30:05.972" v="1023" actId="478"/>
          <ac:graphicFrameMkLst>
            <pc:docMk/>
            <pc:sldMk cId="2792898118" sldId="263"/>
            <ac:graphicFrameMk id="6" creationId="{D1A276D0-084C-AFE4-3346-F6AA7EBB394E}"/>
          </ac:graphicFrameMkLst>
        </pc:graphicFrameChg>
        <pc:graphicFrameChg chg="add del mod">
          <ac:chgData name="Sara Vanan" userId="3acc1af93073b8f2" providerId="LiveId" clId="{B1F14CFE-3DD6-4AFF-A3C4-7453319A05F8}" dt="2024-06-10T15:28:22.685" v="1021" actId="478"/>
          <ac:graphicFrameMkLst>
            <pc:docMk/>
            <pc:sldMk cId="2792898118" sldId="263"/>
            <ac:graphicFrameMk id="7" creationId="{FE2999FA-ECE4-27AF-35D9-20DEB78DDAE7}"/>
          </ac:graphicFrameMkLst>
        </pc:graphicFrameChg>
        <pc:picChg chg="add del mod">
          <ac:chgData name="Sara Vanan" userId="3acc1af93073b8f2" providerId="LiveId" clId="{B1F14CFE-3DD6-4AFF-A3C4-7453319A05F8}" dt="2024-06-11T13:36:46.371" v="2449"/>
          <ac:picMkLst>
            <pc:docMk/>
            <pc:sldMk cId="2792898118" sldId="263"/>
            <ac:picMk id="2" creationId="{14958DC6-3C8C-A339-9C5F-671651CEA6C6}"/>
          </ac:picMkLst>
        </pc:picChg>
        <pc:picChg chg="add mod">
          <ac:chgData name="Sara Vanan" userId="3acc1af93073b8f2" providerId="LiveId" clId="{B1F14CFE-3DD6-4AFF-A3C4-7453319A05F8}" dt="2024-06-11T13:52:37.352" v="2450"/>
          <ac:picMkLst>
            <pc:docMk/>
            <pc:sldMk cId="2792898118" sldId="263"/>
            <ac:picMk id="4" creationId="{6A81E76B-636C-C5C1-CAC3-2070502B0796}"/>
          </ac:picMkLst>
        </pc:picChg>
        <pc:picChg chg="add del mod">
          <ac:chgData name="Sara Vanan" userId="3acc1af93073b8f2" providerId="LiveId" clId="{B1F14CFE-3DD6-4AFF-A3C4-7453319A05F8}" dt="2024-06-10T15:30:24.254" v="1025" actId="478"/>
          <ac:picMkLst>
            <pc:docMk/>
            <pc:sldMk cId="2792898118" sldId="263"/>
            <ac:picMk id="5" creationId="{B3981949-D201-0665-AE74-3CFCA581344A}"/>
          </ac:picMkLst>
        </pc:picChg>
        <pc:picChg chg="add mod">
          <ac:chgData name="Sara Vanan" userId="3acc1af93073b8f2" providerId="LiveId" clId="{B1F14CFE-3DD6-4AFF-A3C4-7453319A05F8}" dt="2024-06-10T15:35:30.930" v="1036" actId="14100"/>
          <ac:picMkLst>
            <pc:docMk/>
            <pc:sldMk cId="2792898118" sldId="263"/>
            <ac:picMk id="9" creationId="{3D4DD483-BBA3-795A-27B8-AF90D99677B1}"/>
          </ac:picMkLst>
        </pc:picChg>
        <pc:picChg chg="add mod">
          <ac:chgData name="Sara Vanan" userId="3acc1af93073b8f2" providerId="LiveId" clId="{B1F14CFE-3DD6-4AFF-A3C4-7453319A05F8}" dt="2024-06-10T15:35:39.743" v="1041" actId="14100"/>
          <ac:picMkLst>
            <pc:docMk/>
            <pc:sldMk cId="2792898118" sldId="263"/>
            <ac:picMk id="11" creationId="{A4C90A72-EACA-9986-61CB-559423E5A00D}"/>
          </ac:picMkLst>
        </pc:picChg>
      </pc:sldChg>
      <pc:sldChg chg="addSp delSp modSp new mod modTransition modAnim">
        <pc:chgData name="Sara Vanan" userId="3acc1af93073b8f2" providerId="LiveId" clId="{B1F14CFE-3DD6-4AFF-A3C4-7453319A05F8}" dt="2024-06-11T13:52:37.352" v="2450"/>
        <pc:sldMkLst>
          <pc:docMk/>
          <pc:sldMk cId="1502205852" sldId="264"/>
        </pc:sldMkLst>
        <pc:spChg chg="mod">
          <ac:chgData name="Sara Vanan" userId="3acc1af93073b8f2" providerId="LiveId" clId="{B1F14CFE-3DD6-4AFF-A3C4-7453319A05F8}" dt="2024-06-11T06:24:06.953" v="1641" actId="27636"/>
          <ac:spMkLst>
            <pc:docMk/>
            <pc:sldMk cId="1502205852" sldId="264"/>
            <ac:spMk id="2" creationId="{D034AEAA-0EA1-89CC-DC93-55093769F1E8}"/>
          </ac:spMkLst>
        </pc:spChg>
        <pc:spChg chg="mod">
          <ac:chgData name="Sara Vanan" userId="3acc1af93073b8f2" providerId="LiveId" clId="{B1F14CFE-3DD6-4AFF-A3C4-7453319A05F8}" dt="2024-06-11T06:24:39.690" v="1648" actId="14100"/>
          <ac:spMkLst>
            <pc:docMk/>
            <pc:sldMk cId="1502205852" sldId="264"/>
            <ac:spMk id="3" creationId="{A3BDA65B-8387-A2C5-A62B-2319B5B6BE10}"/>
          </ac:spMkLst>
        </pc:spChg>
        <pc:picChg chg="add del mod">
          <ac:chgData name="Sara Vanan" userId="3acc1af93073b8f2" providerId="LiveId" clId="{B1F14CFE-3DD6-4AFF-A3C4-7453319A05F8}" dt="2024-06-11T13:36:46.371" v="2449"/>
          <ac:picMkLst>
            <pc:docMk/>
            <pc:sldMk cId="1502205852" sldId="264"/>
            <ac:picMk id="4" creationId="{4458F2B5-4E04-DA9D-E767-4DF49B43B13D}"/>
          </ac:picMkLst>
        </pc:picChg>
        <pc:picChg chg="add mod">
          <ac:chgData name="Sara Vanan" userId="3acc1af93073b8f2" providerId="LiveId" clId="{B1F14CFE-3DD6-4AFF-A3C4-7453319A05F8}" dt="2024-06-11T06:24:43.036" v="1649" actId="14100"/>
          <ac:picMkLst>
            <pc:docMk/>
            <pc:sldMk cId="1502205852" sldId="264"/>
            <ac:picMk id="5" creationId="{36FACA91-5582-5244-812F-A0BB55DB79F5}"/>
          </ac:picMkLst>
        </pc:picChg>
        <pc:picChg chg="add mod">
          <ac:chgData name="Sara Vanan" userId="3acc1af93073b8f2" providerId="LiveId" clId="{B1F14CFE-3DD6-4AFF-A3C4-7453319A05F8}" dt="2024-06-11T13:52:37.352" v="2450"/>
          <ac:picMkLst>
            <pc:docMk/>
            <pc:sldMk cId="1502205852" sldId="264"/>
            <ac:picMk id="6" creationId="{EFB82B06-F7F3-EC67-8672-EFA8EF349C39}"/>
          </ac:picMkLst>
        </pc:picChg>
      </pc:sldChg>
      <pc:sldChg chg="addSp delSp modSp new mod modTransition modAnim">
        <pc:chgData name="Sara Vanan" userId="3acc1af93073b8f2" providerId="LiveId" clId="{B1F14CFE-3DD6-4AFF-A3C4-7453319A05F8}" dt="2024-06-11T13:52:37.352" v="2450"/>
        <pc:sldMkLst>
          <pc:docMk/>
          <pc:sldMk cId="3569117638" sldId="265"/>
        </pc:sldMkLst>
        <pc:spChg chg="del">
          <ac:chgData name="Sara Vanan" userId="3acc1af93073b8f2" providerId="LiveId" clId="{B1F14CFE-3DD6-4AFF-A3C4-7453319A05F8}" dt="2024-06-10T15:49:48.471" v="1210" actId="478"/>
          <ac:spMkLst>
            <pc:docMk/>
            <pc:sldMk cId="3569117638" sldId="265"/>
            <ac:spMk id="2" creationId="{1227DF40-F8AC-5762-4C4C-0B7483AAA64A}"/>
          </ac:spMkLst>
        </pc:spChg>
        <pc:spChg chg="mod">
          <ac:chgData name="Sara Vanan" userId="3acc1af93073b8f2" providerId="LiveId" clId="{B1F14CFE-3DD6-4AFF-A3C4-7453319A05F8}" dt="2024-06-10T15:52:48.005" v="1221" actId="20577"/>
          <ac:spMkLst>
            <pc:docMk/>
            <pc:sldMk cId="3569117638" sldId="265"/>
            <ac:spMk id="3" creationId="{B68C0591-9089-66EA-CD2D-9C40FCE269EC}"/>
          </ac:spMkLst>
        </pc:spChg>
        <pc:picChg chg="add del mod">
          <ac:chgData name="Sara Vanan" userId="3acc1af93073b8f2" providerId="LiveId" clId="{B1F14CFE-3DD6-4AFF-A3C4-7453319A05F8}" dt="2024-06-11T13:36:46.371" v="2449"/>
          <ac:picMkLst>
            <pc:docMk/>
            <pc:sldMk cId="3569117638" sldId="265"/>
            <ac:picMk id="2" creationId="{3E3792AA-D967-90EA-D95F-CC4FB60EE858}"/>
          </ac:picMkLst>
        </pc:picChg>
        <pc:picChg chg="add mod">
          <ac:chgData name="Sara Vanan" userId="3acc1af93073b8f2" providerId="LiveId" clId="{B1F14CFE-3DD6-4AFF-A3C4-7453319A05F8}" dt="2024-06-11T13:52:37.352" v="2450"/>
          <ac:picMkLst>
            <pc:docMk/>
            <pc:sldMk cId="3569117638" sldId="265"/>
            <ac:picMk id="4" creationId="{929BCE38-235C-746D-78C8-D1B828CBBAE7}"/>
          </ac:picMkLst>
        </pc:picChg>
        <pc:picChg chg="add mod">
          <ac:chgData name="Sara Vanan" userId="3acc1af93073b8f2" providerId="LiveId" clId="{B1F14CFE-3DD6-4AFF-A3C4-7453319A05F8}" dt="2024-06-11T06:23:55.107" v="1637" actId="14100"/>
          <ac:picMkLst>
            <pc:docMk/>
            <pc:sldMk cId="3569117638" sldId="265"/>
            <ac:picMk id="5" creationId="{3C77B2FD-F32F-BBEC-C302-EB1B25096758}"/>
          </ac:picMkLst>
        </pc:picChg>
      </pc:sldChg>
      <pc:sldChg chg="addSp delSp modSp new mod modTransition modAnim">
        <pc:chgData name="Sara Vanan" userId="3acc1af93073b8f2" providerId="LiveId" clId="{B1F14CFE-3DD6-4AFF-A3C4-7453319A05F8}" dt="2024-06-11T13:52:37.352" v="2450"/>
        <pc:sldMkLst>
          <pc:docMk/>
          <pc:sldMk cId="211645469" sldId="266"/>
        </pc:sldMkLst>
        <pc:spChg chg="del">
          <ac:chgData name="Sara Vanan" userId="3acc1af93073b8f2" providerId="LiveId" clId="{B1F14CFE-3DD6-4AFF-A3C4-7453319A05F8}" dt="2024-06-10T15:53:25.513" v="1227" actId="478"/>
          <ac:spMkLst>
            <pc:docMk/>
            <pc:sldMk cId="211645469" sldId="266"/>
            <ac:spMk id="2" creationId="{81A2A3C7-0670-8AE3-8633-58FB3FFCD81B}"/>
          </ac:spMkLst>
        </pc:spChg>
        <pc:spChg chg="mod">
          <ac:chgData name="Sara Vanan" userId="3acc1af93073b8f2" providerId="LiveId" clId="{B1F14CFE-3DD6-4AFF-A3C4-7453319A05F8}" dt="2024-06-10T15:53:57.965" v="1243" actId="20577"/>
          <ac:spMkLst>
            <pc:docMk/>
            <pc:sldMk cId="211645469" sldId="266"/>
            <ac:spMk id="3" creationId="{21B32601-59F9-04CE-65FD-020F1BE57DB2}"/>
          </ac:spMkLst>
        </pc:spChg>
        <pc:picChg chg="add del mod">
          <ac:chgData name="Sara Vanan" userId="3acc1af93073b8f2" providerId="LiveId" clId="{B1F14CFE-3DD6-4AFF-A3C4-7453319A05F8}" dt="2024-06-11T13:36:46.371" v="2449"/>
          <ac:picMkLst>
            <pc:docMk/>
            <pc:sldMk cId="211645469" sldId="266"/>
            <ac:picMk id="2" creationId="{038A1B0E-1840-1D75-707B-CCAA4021E7B3}"/>
          </ac:picMkLst>
        </pc:picChg>
        <pc:picChg chg="add mod">
          <ac:chgData name="Sara Vanan" userId="3acc1af93073b8f2" providerId="LiveId" clId="{B1F14CFE-3DD6-4AFF-A3C4-7453319A05F8}" dt="2024-06-11T13:52:37.352" v="2450"/>
          <ac:picMkLst>
            <pc:docMk/>
            <pc:sldMk cId="211645469" sldId="266"/>
            <ac:picMk id="4" creationId="{32607727-7869-60B9-B874-F31BC4016BC5}"/>
          </ac:picMkLst>
        </pc:picChg>
        <pc:picChg chg="add mod">
          <ac:chgData name="Sara Vanan" userId="3acc1af93073b8f2" providerId="LiveId" clId="{B1F14CFE-3DD6-4AFF-A3C4-7453319A05F8}" dt="2024-06-10T15:54:11.278" v="1248" actId="14100"/>
          <ac:picMkLst>
            <pc:docMk/>
            <pc:sldMk cId="211645469" sldId="266"/>
            <ac:picMk id="5" creationId="{5E388BD5-ECA5-B5B8-77FB-722DBBC22565}"/>
          </ac:picMkLst>
        </pc:picChg>
      </pc:sldChg>
      <pc:sldChg chg="addSp delSp modSp new mod modTransition modAnim">
        <pc:chgData name="Sara Vanan" userId="3acc1af93073b8f2" providerId="LiveId" clId="{B1F14CFE-3DD6-4AFF-A3C4-7453319A05F8}" dt="2024-06-11T13:52:37.352" v="2450"/>
        <pc:sldMkLst>
          <pc:docMk/>
          <pc:sldMk cId="3784730439" sldId="267"/>
        </pc:sldMkLst>
        <pc:spChg chg="mod">
          <ac:chgData name="Sara Vanan" userId="3acc1af93073b8f2" providerId="LiveId" clId="{B1F14CFE-3DD6-4AFF-A3C4-7453319A05F8}" dt="2024-06-11T05:50:52.406" v="1292" actId="20577"/>
          <ac:spMkLst>
            <pc:docMk/>
            <pc:sldMk cId="3784730439" sldId="267"/>
            <ac:spMk id="2" creationId="{1B685800-21FE-874C-E03A-699658B86C90}"/>
          </ac:spMkLst>
        </pc:spChg>
        <pc:spChg chg="mod">
          <ac:chgData name="Sara Vanan" userId="3acc1af93073b8f2" providerId="LiveId" clId="{B1F14CFE-3DD6-4AFF-A3C4-7453319A05F8}" dt="2024-06-11T05:52:29.984" v="1397" actId="14100"/>
          <ac:spMkLst>
            <pc:docMk/>
            <pc:sldMk cId="3784730439" sldId="267"/>
            <ac:spMk id="3" creationId="{FB0255D8-422F-89D3-827D-9958AF5989F6}"/>
          </ac:spMkLst>
        </pc:spChg>
        <pc:picChg chg="add del mod">
          <ac:chgData name="Sara Vanan" userId="3acc1af93073b8f2" providerId="LiveId" clId="{B1F14CFE-3DD6-4AFF-A3C4-7453319A05F8}" dt="2024-06-11T13:36:46.371" v="2449"/>
          <ac:picMkLst>
            <pc:docMk/>
            <pc:sldMk cId="3784730439" sldId="267"/>
            <ac:picMk id="4" creationId="{6C15F0FD-2408-7AFD-874B-8ED954B7D7B8}"/>
          </ac:picMkLst>
        </pc:picChg>
        <pc:picChg chg="add mod">
          <ac:chgData name="Sara Vanan" userId="3acc1af93073b8f2" providerId="LiveId" clId="{B1F14CFE-3DD6-4AFF-A3C4-7453319A05F8}" dt="2024-06-11T05:52:20.495" v="1394" actId="14100"/>
          <ac:picMkLst>
            <pc:docMk/>
            <pc:sldMk cId="3784730439" sldId="267"/>
            <ac:picMk id="5" creationId="{7B0D4A8E-4CAC-55A5-6254-DA66DBF6D099}"/>
          </ac:picMkLst>
        </pc:picChg>
        <pc:picChg chg="add mod">
          <ac:chgData name="Sara Vanan" userId="3acc1af93073b8f2" providerId="LiveId" clId="{B1F14CFE-3DD6-4AFF-A3C4-7453319A05F8}" dt="2024-06-11T13:52:37.352" v="2450"/>
          <ac:picMkLst>
            <pc:docMk/>
            <pc:sldMk cId="3784730439" sldId="267"/>
            <ac:picMk id="6" creationId="{A5C46A13-EA5C-7258-5F11-7E4822B8BB42}"/>
          </ac:picMkLst>
        </pc:picChg>
        <pc:picChg chg="add mod modCrop">
          <ac:chgData name="Sara Vanan" userId="3acc1af93073b8f2" providerId="LiveId" clId="{B1F14CFE-3DD6-4AFF-A3C4-7453319A05F8}" dt="2024-06-11T06:26:23.062" v="1660" actId="14100"/>
          <ac:picMkLst>
            <pc:docMk/>
            <pc:sldMk cId="3784730439" sldId="267"/>
            <ac:picMk id="7" creationId="{6B579186-06C1-A162-026F-C080518E4E06}"/>
          </ac:picMkLst>
        </pc:picChg>
        <pc:picChg chg="add mod modCrop">
          <ac:chgData name="Sara Vanan" userId="3acc1af93073b8f2" providerId="LiveId" clId="{B1F14CFE-3DD6-4AFF-A3C4-7453319A05F8}" dt="2024-06-11T06:26:12.862" v="1657" actId="14100"/>
          <ac:picMkLst>
            <pc:docMk/>
            <pc:sldMk cId="3784730439" sldId="267"/>
            <ac:picMk id="9" creationId="{F82CE373-A31F-618B-83EC-0705AA20FCFD}"/>
          </ac:picMkLst>
        </pc:picChg>
      </pc:sldChg>
      <pc:sldChg chg="addSp delSp modSp new mod modTransition modAnim">
        <pc:chgData name="Sara Vanan" userId="3acc1af93073b8f2" providerId="LiveId" clId="{B1F14CFE-3DD6-4AFF-A3C4-7453319A05F8}" dt="2024-06-11T13:52:37.352" v="2450"/>
        <pc:sldMkLst>
          <pc:docMk/>
          <pc:sldMk cId="2552535635" sldId="268"/>
        </pc:sldMkLst>
        <pc:spChg chg="del">
          <ac:chgData name="Sara Vanan" userId="3acc1af93073b8f2" providerId="LiveId" clId="{B1F14CFE-3DD6-4AFF-A3C4-7453319A05F8}" dt="2024-06-11T05:53:11.920" v="1420" actId="478"/>
          <ac:spMkLst>
            <pc:docMk/>
            <pc:sldMk cId="2552535635" sldId="268"/>
            <ac:spMk id="2" creationId="{8364C239-77B1-25C3-9939-BCDA72AF3D76}"/>
          </ac:spMkLst>
        </pc:spChg>
        <pc:spChg chg="mod">
          <ac:chgData name="Sara Vanan" userId="3acc1af93073b8f2" providerId="LiveId" clId="{B1F14CFE-3DD6-4AFF-A3C4-7453319A05F8}" dt="2024-06-11T05:54:38.878" v="1554" actId="20577"/>
          <ac:spMkLst>
            <pc:docMk/>
            <pc:sldMk cId="2552535635" sldId="268"/>
            <ac:spMk id="3" creationId="{65CF0EC0-34C3-E5A6-E340-94A30B1D1E95}"/>
          </ac:spMkLst>
        </pc:spChg>
        <pc:picChg chg="add del mod">
          <ac:chgData name="Sara Vanan" userId="3acc1af93073b8f2" providerId="LiveId" clId="{B1F14CFE-3DD6-4AFF-A3C4-7453319A05F8}" dt="2024-06-11T13:36:46.371" v="2449"/>
          <ac:picMkLst>
            <pc:docMk/>
            <pc:sldMk cId="2552535635" sldId="268"/>
            <ac:picMk id="2" creationId="{E87B6588-BA2A-3B98-19EA-BD75DF965089}"/>
          </ac:picMkLst>
        </pc:picChg>
        <pc:picChg chg="add mod">
          <ac:chgData name="Sara Vanan" userId="3acc1af93073b8f2" providerId="LiveId" clId="{B1F14CFE-3DD6-4AFF-A3C4-7453319A05F8}" dt="2024-06-11T13:52:37.352" v="2450"/>
          <ac:picMkLst>
            <pc:docMk/>
            <pc:sldMk cId="2552535635" sldId="268"/>
            <ac:picMk id="4" creationId="{2B3C4119-3EDE-0E52-19A9-1BD20A0F4562}"/>
          </ac:picMkLst>
        </pc:picChg>
        <pc:picChg chg="add mod">
          <ac:chgData name="Sara Vanan" userId="3acc1af93073b8f2" providerId="LiveId" clId="{B1F14CFE-3DD6-4AFF-A3C4-7453319A05F8}" dt="2024-06-11T05:55:40.651" v="1561" actId="14100"/>
          <ac:picMkLst>
            <pc:docMk/>
            <pc:sldMk cId="2552535635" sldId="268"/>
            <ac:picMk id="5" creationId="{5BB72D02-4D59-B2CA-5191-F67F0A497661}"/>
          </ac:picMkLst>
        </pc:picChg>
      </pc:sldChg>
      <pc:sldChg chg="addSp delSp modSp new mod modTransition modAnim">
        <pc:chgData name="Sara Vanan" userId="3acc1af93073b8f2" providerId="LiveId" clId="{B1F14CFE-3DD6-4AFF-A3C4-7453319A05F8}" dt="2024-06-11T13:52:37.352" v="2450"/>
        <pc:sldMkLst>
          <pc:docMk/>
          <pc:sldMk cId="3880557695" sldId="269"/>
        </pc:sldMkLst>
        <pc:spChg chg="mod">
          <ac:chgData name="Sara Vanan" userId="3acc1af93073b8f2" providerId="LiveId" clId="{B1F14CFE-3DD6-4AFF-A3C4-7453319A05F8}" dt="2024-06-11T05:59:26.227" v="1631" actId="27636"/>
          <ac:spMkLst>
            <pc:docMk/>
            <pc:sldMk cId="3880557695" sldId="269"/>
            <ac:spMk id="2" creationId="{164BCBD6-3B87-2857-6378-B5F7ACC322D8}"/>
          </ac:spMkLst>
        </pc:spChg>
        <pc:spChg chg="mod">
          <ac:chgData name="Sara Vanan" userId="3acc1af93073b8f2" providerId="LiveId" clId="{B1F14CFE-3DD6-4AFF-A3C4-7453319A05F8}" dt="2024-06-11T08:27:34.056" v="2383" actId="20577"/>
          <ac:spMkLst>
            <pc:docMk/>
            <pc:sldMk cId="3880557695" sldId="269"/>
            <ac:spMk id="3" creationId="{C4784200-857F-964E-9538-6AE473F12BBA}"/>
          </ac:spMkLst>
        </pc:spChg>
        <pc:picChg chg="add del mod">
          <ac:chgData name="Sara Vanan" userId="3acc1af93073b8f2" providerId="LiveId" clId="{B1F14CFE-3DD6-4AFF-A3C4-7453319A05F8}" dt="2024-06-11T13:36:46.371" v="2449"/>
          <ac:picMkLst>
            <pc:docMk/>
            <pc:sldMk cId="3880557695" sldId="269"/>
            <ac:picMk id="4" creationId="{AD860AF6-0CB0-3734-FC54-37F63B40E5D5}"/>
          </ac:picMkLst>
        </pc:picChg>
        <pc:picChg chg="add mod">
          <ac:chgData name="Sara Vanan" userId="3acc1af93073b8f2" providerId="LiveId" clId="{B1F14CFE-3DD6-4AFF-A3C4-7453319A05F8}" dt="2024-06-11T13:52:37.352" v="2450"/>
          <ac:picMkLst>
            <pc:docMk/>
            <pc:sldMk cId="3880557695" sldId="269"/>
            <ac:picMk id="5" creationId="{F765ED61-7288-7A63-4F2A-08D661326A84}"/>
          </ac:picMkLst>
        </pc:picChg>
      </pc:sldChg>
      <pc:sldChg chg="addSp delSp modSp new mod modTransition modAnim">
        <pc:chgData name="Sara Vanan" userId="3acc1af93073b8f2" providerId="LiveId" clId="{B1F14CFE-3DD6-4AFF-A3C4-7453319A05F8}" dt="2024-06-11T13:52:37.352" v="2450"/>
        <pc:sldMkLst>
          <pc:docMk/>
          <pc:sldMk cId="3939995408" sldId="270"/>
        </pc:sldMkLst>
        <pc:spChg chg="mod">
          <ac:chgData name="Sara Vanan" userId="3acc1af93073b8f2" providerId="LiveId" clId="{B1F14CFE-3DD6-4AFF-A3C4-7453319A05F8}" dt="2024-06-11T08:10:36.345" v="1725" actId="14100"/>
          <ac:spMkLst>
            <pc:docMk/>
            <pc:sldMk cId="3939995408" sldId="270"/>
            <ac:spMk id="2" creationId="{85E21A63-9505-5CA5-75FF-3841966BF015}"/>
          </ac:spMkLst>
        </pc:spChg>
        <pc:spChg chg="del mod">
          <ac:chgData name="Sara Vanan" userId="3acc1af93073b8f2" providerId="LiveId" clId="{B1F14CFE-3DD6-4AFF-A3C4-7453319A05F8}" dt="2024-06-11T08:11:35.718" v="1730" actId="931"/>
          <ac:spMkLst>
            <pc:docMk/>
            <pc:sldMk cId="3939995408" sldId="270"/>
            <ac:spMk id="3" creationId="{FEFEBDBD-549F-7EF8-1D86-30618760C289}"/>
          </ac:spMkLst>
        </pc:spChg>
        <pc:picChg chg="add del mod">
          <ac:chgData name="Sara Vanan" userId="3acc1af93073b8f2" providerId="LiveId" clId="{B1F14CFE-3DD6-4AFF-A3C4-7453319A05F8}" dt="2024-06-11T13:36:46.371" v="2449"/>
          <ac:picMkLst>
            <pc:docMk/>
            <pc:sldMk cId="3939995408" sldId="270"/>
            <ac:picMk id="3" creationId="{A514DEF7-8BDF-FA64-6FB7-75C1137FFC00}"/>
          </ac:picMkLst>
        </pc:picChg>
        <pc:picChg chg="add mod">
          <ac:chgData name="Sara Vanan" userId="3acc1af93073b8f2" providerId="LiveId" clId="{B1F14CFE-3DD6-4AFF-A3C4-7453319A05F8}" dt="2024-06-11T13:52:37.352" v="2450"/>
          <ac:picMkLst>
            <pc:docMk/>
            <pc:sldMk cId="3939995408" sldId="270"/>
            <ac:picMk id="4" creationId="{6B9E7954-2372-38A9-BC5E-44FF3C94E89C}"/>
          </ac:picMkLst>
        </pc:picChg>
        <pc:picChg chg="add mod">
          <ac:chgData name="Sara Vanan" userId="3acc1af93073b8f2" providerId="LiveId" clId="{B1F14CFE-3DD6-4AFF-A3C4-7453319A05F8}" dt="2024-06-11T08:11:56.515" v="1740" actId="14100"/>
          <ac:picMkLst>
            <pc:docMk/>
            <pc:sldMk cId="3939995408" sldId="270"/>
            <ac:picMk id="5" creationId="{C59C866D-2AF4-B223-D2BF-1FDE67726676}"/>
          </ac:picMkLst>
        </pc:picChg>
      </pc:sldChg>
      <pc:sldChg chg="new del">
        <pc:chgData name="Sara Vanan" userId="3acc1af93073b8f2" providerId="LiveId" clId="{B1F14CFE-3DD6-4AFF-A3C4-7453319A05F8}" dt="2024-06-11T08:27:55.376" v="2385" actId="2696"/>
        <pc:sldMkLst>
          <pc:docMk/>
          <pc:sldMk cId="1472731167" sldId="271"/>
        </pc:sldMkLst>
      </pc:sldChg>
      <pc:sldChg chg="addSp delSp modSp new mod modTransition modClrScheme modAnim chgLayout">
        <pc:chgData name="Sara Vanan" userId="3acc1af93073b8f2" providerId="LiveId" clId="{B1F14CFE-3DD6-4AFF-A3C4-7453319A05F8}" dt="2024-06-11T13:52:37.352" v="2450"/>
        <pc:sldMkLst>
          <pc:docMk/>
          <pc:sldMk cId="2891449536" sldId="271"/>
        </pc:sldMkLst>
        <pc:spChg chg="del mod ord">
          <ac:chgData name="Sara Vanan" userId="3acc1af93073b8f2" providerId="LiveId" clId="{B1F14CFE-3DD6-4AFF-A3C4-7453319A05F8}" dt="2024-06-11T08:28:11.770" v="2387" actId="700"/>
          <ac:spMkLst>
            <pc:docMk/>
            <pc:sldMk cId="2891449536" sldId="271"/>
            <ac:spMk id="2" creationId="{DE9F6A4C-58D4-BE3A-57A7-7A3807E2F543}"/>
          </ac:spMkLst>
        </pc:spChg>
        <pc:spChg chg="del">
          <ac:chgData name="Sara Vanan" userId="3acc1af93073b8f2" providerId="LiveId" clId="{B1F14CFE-3DD6-4AFF-A3C4-7453319A05F8}" dt="2024-06-11T08:28:11.770" v="2387" actId="700"/>
          <ac:spMkLst>
            <pc:docMk/>
            <pc:sldMk cId="2891449536" sldId="271"/>
            <ac:spMk id="3" creationId="{C95B611B-A6B5-1D79-8371-B1886ACBE2EE}"/>
          </ac:spMkLst>
        </pc:spChg>
        <pc:spChg chg="add mod ord">
          <ac:chgData name="Sara Vanan" userId="3acc1af93073b8f2" providerId="LiveId" clId="{B1F14CFE-3DD6-4AFF-A3C4-7453319A05F8}" dt="2024-06-11T08:29:19.390" v="2439" actId="113"/>
          <ac:spMkLst>
            <pc:docMk/>
            <pc:sldMk cId="2891449536" sldId="271"/>
            <ac:spMk id="4" creationId="{6FF4EE98-C094-1F2C-CF65-15B9690AEAA9}"/>
          </ac:spMkLst>
        </pc:spChg>
        <pc:picChg chg="add del mod">
          <ac:chgData name="Sara Vanan" userId="3acc1af93073b8f2" providerId="LiveId" clId="{B1F14CFE-3DD6-4AFF-A3C4-7453319A05F8}" dt="2024-06-11T13:36:46.371" v="2449"/>
          <ac:picMkLst>
            <pc:docMk/>
            <pc:sldMk cId="2891449536" sldId="271"/>
            <ac:picMk id="2" creationId="{911217F9-A213-AFC6-FEC5-7DB45E3A89D2}"/>
          </ac:picMkLst>
        </pc:picChg>
        <pc:picChg chg="add mod">
          <ac:chgData name="Sara Vanan" userId="3acc1af93073b8f2" providerId="LiveId" clId="{B1F14CFE-3DD6-4AFF-A3C4-7453319A05F8}" dt="2024-06-11T13:52:37.352" v="2450"/>
          <ac:picMkLst>
            <pc:docMk/>
            <pc:sldMk cId="2891449536" sldId="271"/>
            <ac:picMk id="3" creationId="{31BF9370-4077-AEF9-E3CE-3E44F6CC531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Average Confirmed, Deaths and Recovered Cases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9.1900754161891571E-2"/>
          <c:y val="0.15544763636592224"/>
          <c:w val="0.88395154557381472"/>
          <c:h val="0.71108180098053053"/>
        </c:manualLayout>
      </c:layout>
      <c:barChart>
        <c:barDir val="col"/>
        <c:grouping val="clustered"/>
        <c:varyColors val="0"/>
        <c:ser>
          <c:idx val="1"/>
          <c:order val="1"/>
          <c:tx>
            <c:strRef>
              <c:f>Sheet1!$C$1</c:f>
              <c:strCache>
                <c:ptCount val="1"/>
                <c:pt idx="0">
                  <c:v>Avg Deaths</c:v>
                </c:pt>
              </c:strCache>
            </c:strRef>
          </c:tx>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Sheet1!$C$2:$C$13</c:f>
              <c:numCache>
                <c:formatCode>General</c:formatCode>
                <c:ptCount val="12"/>
                <c:pt idx="0">
                  <c:v>63.681199999999997</c:v>
                </c:pt>
                <c:pt idx="1">
                  <c:v>34.277700000000003</c:v>
                </c:pt>
                <c:pt idx="2">
                  <c:v>33.930199999999999</c:v>
                </c:pt>
                <c:pt idx="3">
                  <c:v>59.980499999999999</c:v>
                </c:pt>
                <c:pt idx="4">
                  <c:v>53.5306</c:v>
                </c:pt>
                <c:pt idx="5">
                  <c:v>40.835700000000003</c:v>
                </c:pt>
                <c:pt idx="6">
                  <c:v>35.1096</c:v>
                </c:pt>
                <c:pt idx="7">
                  <c:v>37.536700000000003</c:v>
                </c:pt>
                <c:pt idx="8">
                  <c:v>34.777299999999997</c:v>
                </c:pt>
                <c:pt idx="9">
                  <c:v>36.758299999999998</c:v>
                </c:pt>
                <c:pt idx="10">
                  <c:v>56.763399999999997</c:v>
                </c:pt>
                <c:pt idx="11">
                  <c:v>71.218299999999999</c:v>
                </c:pt>
              </c:numCache>
            </c:numRef>
          </c:val>
          <c:extLst>
            <c:ext xmlns:c16="http://schemas.microsoft.com/office/drawing/2014/chart" uri="{C3380CC4-5D6E-409C-BE32-E72D297353CC}">
              <c16:uniqueId val="{00000001-35DF-4F10-8032-5BC86BE2DB3F}"/>
            </c:ext>
          </c:extLst>
        </c:ser>
        <c:dLbls>
          <c:showLegendKey val="0"/>
          <c:showVal val="0"/>
          <c:showCatName val="0"/>
          <c:showSerName val="0"/>
          <c:showPercent val="0"/>
          <c:showBubbleSize val="0"/>
        </c:dLbls>
        <c:gapWidth val="150"/>
        <c:axId val="2089890768"/>
        <c:axId val="2089890288"/>
      </c:barChart>
      <c:lineChart>
        <c:grouping val="standard"/>
        <c:varyColors val="0"/>
        <c:ser>
          <c:idx val="0"/>
          <c:order val="0"/>
          <c:tx>
            <c:strRef>
              <c:f>Sheet1!$B$1</c:f>
              <c:strCache>
                <c:ptCount val="1"/>
                <c:pt idx="0">
                  <c:v>Avg Confirmed</c:v>
                </c:pt>
              </c:strCache>
            </c:strRef>
          </c:tx>
          <c:spPr>
            <a:ln w="34925" cap="rnd">
              <a:solidFill>
                <a:schemeClr val="accent1"/>
              </a:solidFill>
              <a:round/>
            </a:ln>
            <a:effectLst>
              <a:outerShdw blurRad="50800" dist="50800" dir="5400000" sx="96000" sy="96000" rotWithShape="0">
                <a:srgbClr val="000000">
                  <a:alpha val="48000"/>
                </a:srgbClr>
              </a:outerShdw>
            </a:effectLst>
          </c:spPr>
          <c:marker>
            <c:symbol val="none"/>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2958.2813999999998</c:v>
                </c:pt>
                <c:pt idx="1">
                  <c:v>1203.1187</c:v>
                </c:pt>
                <c:pt idx="2">
                  <c:v>1538.9638</c:v>
                </c:pt>
                <c:pt idx="3">
                  <c:v>2602.5778</c:v>
                </c:pt>
                <c:pt idx="4">
                  <c:v>2290.0518999999999</c:v>
                </c:pt>
                <c:pt idx="5">
                  <c:v>1357.8851999999999</c:v>
                </c:pt>
                <c:pt idx="6">
                  <c:v>1432.3611000000001</c:v>
                </c:pt>
                <c:pt idx="7">
                  <c:v>1611.8429000000001</c:v>
                </c:pt>
                <c:pt idx="8">
                  <c:v>1784.5873999999999</c:v>
                </c:pt>
                <c:pt idx="9">
                  <c:v>2412.1995999999999</c:v>
                </c:pt>
                <c:pt idx="10">
                  <c:v>3592.1943999999999</c:v>
                </c:pt>
                <c:pt idx="11">
                  <c:v>4050.4396999999999</c:v>
                </c:pt>
              </c:numCache>
            </c:numRef>
          </c:val>
          <c:smooth val="0"/>
          <c:extLst>
            <c:ext xmlns:c16="http://schemas.microsoft.com/office/drawing/2014/chart" uri="{C3380CC4-5D6E-409C-BE32-E72D297353CC}">
              <c16:uniqueId val="{00000000-35DF-4F10-8032-5BC86BE2DB3F}"/>
            </c:ext>
          </c:extLst>
        </c:ser>
        <c:ser>
          <c:idx val="2"/>
          <c:order val="2"/>
          <c:tx>
            <c:strRef>
              <c:f>Sheet1!$D$1</c:f>
              <c:strCache>
                <c:ptCount val="1"/>
                <c:pt idx="0">
                  <c:v>Avg Recovered</c:v>
                </c:pt>
              </c:strCache>
            </c:strRef>
          </c:tx>
          <c:spPr>
            <a:ln w="34925" cap="rnd">
              <a:solidFill>
                <a:schemeClr val="accent3"/>
              </a:solidFill>
              <a:round/>
            </a:ln>
            <a:effectLst>
              <a:outerShdw blurRad="50800" dist="50800" dir="5400000" sx="96000" sy="96000" rotWithShape="0">
                <a:srgbClr val="000000">
                  <a:alpha val="48000"/>
                </a:srgbClr>
              </a:outerShdw>
            </a:effectLst>
          </c:spPr>
          <c:marker>
            <c:symbol val="none"/>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Sheet1!$D$2:$D$13</c:f>
              <c:numCache>
                <c:formatCode>General</c:formatCode>
                <c:ptCount val="12"/>
                <c:pt idx="0">
                  <c:v>1451.4555</c:v>
                </c:pt>
                <c:pt idx="1">
                  <c:v>769.10339999999997</c:v>
                </c:pt>
                <c:pt idx="2">
                  <c:v>840.07989999999995</c:v>
                </c:pt>
                <c:pt idx="3">
                  <c:v>1623.2136</c:v>
                </c:pt>
                <c:pt idx="4">
                  <c:v>2162.9020999999998</c:v>
                </c:pt>
                <c:pt idx="5">
                  <c:v>1220.1532999999999</c:v>
                </c:pt>
                <c:pt idx="6">
                  <c:v>983.05820000000006</c:v>
                </c:pt>
                <c:pt idx="7">
                  <c:v>1299.2946999999999</c:v>
                </c:pt>
                <c:pt idx="8">
                  <c:v>1438.9067</c:v>
                </c:pt>
                <c:pt idx="9">
                  <c:v>1420.6431</c:v>
                </c:pt>
                <c:pt idx="10">
                  <c:v>1985.3445999999999</c:v>
                </c:pt>
                <c:pt idx="11">
                  <c:v>2497.8850000000002</c:v>
                </c:pt>
              </c:numCache>
            </c:numRef>
          </c:val>
          <c:smooth val="0"/>
          <c:extLst>
            <c:ext xmlns:c16="http://schemas.microsoft.com/office/drawing/2014/chart" uri="{C3380CC4-5D6E-409C-BE32-E72D297353CC}">
              <c16:uniqueId val="{00000002-35DF-4F10-8032-5BC86BE2DB3F}"/>
            </c:ext>
          </c:extLst>
        </c:ser>
        <c:dLbls>
          <c:showLegendKey val="0"/>
          <c:showVal val="0"/>
          <c:showCatName val="0"/>
          <c:showSerName val="0"/>
          <c:showPercent val="0"/>
          <c:showBubbleSize val="0"/>
        </c:dLbls>
        <c:marker val="1"/>
        <c:smooth val="0"/>
        <c:axId val="1688944671"/>
        <c:axId val="1688945151"/>
      </c:lineChart>
      <c:catAx>
        <c:axId val="1688944671"/>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88945151"/>
        <c:crosses val="autoZero"/>
        <c:auto val="1"/>
        <c:lblAlgn val="ctr"/>
        <c:lblOffset val="100"/>
        <c:noMultiLvlLbl val="0"/>
      </c:catAx>
      <c:valAx>
        <c:axId val="168894515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88944671"/>
        <c:crosses val="autoZero"/>
        <c:crossBetween val="between"/>
      </c:valAx>
      <c:valAx>
        <c:axId val="208989028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89890768"/>
        <c:crosses val="max"/>
        <c:crossBetween val="between"/>
      </c:valAx>
      <c:catAx>
        <c:axId val="2089890768"/>
        <c:scaling>
          <c:orientation val="minMax"/>
        </c:scaling>
        <c:delete val="1"/>
        <c:axPos val="b"/>
        <c:numFmt formatCode="General" sourceLinked="1"/>
        <c:majorTickMark val="out"/>
        <c:minorTickMark val="none"/>
        <c:tickLblPos val="nextTo"/>
        <c:crossAx val="208989028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DB6B08-D3AC-4019-8623-562DAE350499}" type="datetimeFigureOut">
              <a:rPr lang="en-IN" smtClean="0"/>
              <a:t>11-06-2024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DB38BF44-C358-4895-8F1D-4349E17E587C}"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546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B6B08-D3AC-4019-8623-562DAE350499}"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38BF44-C358-4895-8F1D-4349E17E587C}"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97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B6B08-D3AC-4019-8623-562DAE350499}"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38BF44-C358-4895-8F1D-4349E17E587C}"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443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B6B08-D3AC-4019-8623-562DAE350499}"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38BF44-C358-4895-8F1D-4349E17E587C}"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798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DB6B08-D3AC-4019-8623-562DAE350499}"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38BF44-C358-4895-8F1D-4349E17E587C}"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1851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DB6B08-D3AC-4019-8623-562DAE350499}" type="datetimeFigureOut">
              <a:rPr lang="en-IN" smtClean="0"/>
              <a:t>11-06-2024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38BF44-C358-4895-8F1D-4349E17E587C}"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6694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DB6B08-D3AC-4019-8623-562DAE350499}" type="datetimeFigureOut">
              <a:rPr lang="en-IN" smtClean="0"/>
              <a:t>11-06-2024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38BF44-C358-4895-8F1D-4349E17E587C}"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027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DB6B08-D3AC-4019-8623-562DAE350499}" type="datetimeFigureOut">
              <a:rPr lang="en-IN" smtClean="0"/>
              <a:t>11-06-2024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38BF44-C358-4895-8F1D-4349E17E587C}"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794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B6B08-D3AC-4019-8623-562DAE350499}" type="datetimeFigureOut">
              <a:rPr lang="en-IN" smtClean="0"/>
              <a:t>11-06-2024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B38BF44-C358-4895-8F1D-4349E17E587C}" type="slidenum">
              <a:rPr lang="en-IN" smtClean="0"/>
              <a:t>‹#›</a:t>
            </a:fld>
            <a:endParaRPr lang="en-IN"/>
          </a:p>
        </p:txBody>
      </p:sp>
    </p:spTree>
    <p:extLst>
      <p:ext uri="{BB962C8B-B14F-4D97-AF65-F5344CB8AC3E}">
        <p14:creationId xmlns:p14="http://schemas.microsoft.com/office/powerpoint/2010/main" val="2054736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B6B08-D3AC-4019-8623-562DAE350499}" type="datetimeFigureOut">
              <a:rPr lang="en-IN" smtClean="0"/>
              <a:t>11-06-2024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38BF44-C358-4895-8F1D-4349E17E587C}"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167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5DB6B08-D3AC-4019-8623-562DAE350499}" type="datetimeFigureOut">
              <a:rPr lang="en-IN" smtClean="0"/>
              <a:t>11-06-2024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DB38BF44-C358-4895-8F1D-4349E17E587C}"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7217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5DB6B08-D3AC-4019-8623-562DAE350499}" type="datetimeFigureOut">
              <a:rPr lang="en-IN" smtClean="0"/>
              <a:t>11-06-2024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B38BF44-C358-4895-8F1D-4349E17E587C}"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1112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hyperlink" Target="https://drive.google.com/file/d/1yWTIWO08IVxX-pdBT8fCOmvTzmXMq1SN/view?usp=sharing"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11140-BF42-585C-EA9E-C211D4BC5BA6}"/>
              </a:ext>
            </a:extLst>
          </p:cNvPr>
          <p:cNvSpPr>
            <a:spLocks noGrp="1"/>
          </p:cNvSpPr>
          <p:nvPr>
            <p:ph type="ctrTitle"/>
          </p:nvPr>
        </p:nvSpPr>
        <p:spPr>
          <a:xfrm>
            <a:off x="1524000" y="1122363"/>
            <a:ext cx="9144000" cy="1345534"/>
          </a:xfrm>
        </p:spPr>
        <p:txBody>
          <a:bodyPr>
            <a:normAutofit fontScale="90000"/>
          </a:bodyPr>
          <a:lstStyle/>
          <a:p>
            <a:r>
              <a:rPr lang="en-IN" dirty="0">
                <a:solidFill>
                  <a:schemeClr val="accent1"/>
                </a:solidFill>
                <a:latin typeface="Times New Roman" panose="02020603050405020304" pitchFamily="18" charset="0"/>
                <a:cs typeface="Times New Roman" panose="02020603050405020304" pitchFamily="18" charset="0"/>
              </a:rPr>
              <a:t>Corona virus analysis</a:t>
            </a:r>
          </a:p>
        </p:txBody>
      </p:sp>
      <p:sp>
        <p:nvSpPr>
          <p:cNvPr id="3" name="Subtitle 2">
            <a:extLst>
              <a:ext uri="{FF2B5EF4-FFF2-40B4-BE49-F238E27FC236}">
                <a16:creationId xmlns:a16="http://schemas.microsoft.com/office/drawing/2014/main" id="{8110235D-75F7-889D-1F4A-650A49DC2C84}"/>
              </a:ext>
            </a:extLst>
          </p:cNvPr>
          <p:cNvSpPr>
            <a:spLocks noGrp="1"/>
          </p:cNvSpPr>
          <p:nvPr>
            <p:ph type="subTitle" idx="1"/>
          </p:nvPr>
        </p:nvSpPr>
        <p:spPr>
          <a:xfrm>
            <a:off x="1524000" y="2821858"/>
            <a:ext cx="9144000" cy="2435942"/>
          </a:xfrm>
        </p:spPr>
        <p:txBody>
          <a:bodyPr>
            <a:normAutofit/>
          </a:bodyPr>
          <a:lstStyle/>
          <a:p>
            <a:r>
              <a:rPr lang="en-IN" dirty="0">
                <a:latin typeface="Times New Roman" panose="02020603050405020304" pitchFamily="18" charset="0"/>
                <a:cs typeface="Times New Roman" panose="02020603050405020304" pitchFamily="18" charset="0"/>
              </a:rPr>
              <a:t>Using MySQL query</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Name: Saravanan R</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Date  : 10/06/2024</a:t>
            </a:r>
          </a:p>
          <a:p>
            <a:endParaRPr lang="en-IN" b="1"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1E3FFBFE-8E69-A4F4-74D9-ED5E18C6C06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86859748"/>
      </p:ext>
    </p:extLst>
  </p:cSld>
  <p:clrMapOvr>
    <a:masterClrMapping/>
  </p:clrMapOvr>
  <mc:AlternateContent xmlns:mc="http://schemas.openxmlformats.org/markup-compatibility/2006">
    <mc:Choice xmlns:p14="http://schemas.microsoft.com/office/powerpoint/2010/main" Requires="p14">
      <p:transition spd="slow" p14:dur="2000" advTm="14109"/>
    </mc:Choice>
    <mc:Fallback>
      <p:transition spd="slow" advTm="14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AEAA-0EA1-89CC-DC93-55093769F1E8}"/>
              </a:ext>
            </a:extLst>
          </p:cNvPr>
          <p:cNvSpPr>
            <a:spLocks noGrp="1"/>
          </p:cNvSpPr>
          <p:nvPr>
            <p:ph type="title"/>
          </p:nvPr>
        </p:nvSpPr>
        <p:spPr>
          <a:xfrm>
            <a:off x="838200" y="137653"/>
            <a:ext cx="10881852" cy="471947"/>
          </a:xfrm>
        </p:spPr>
        <p:txBody>
          <a:bodyPr>
            <a:normAutofit fontScale="90000"/>
          </a:bodyPr>
          <a:lstStyle/>
          <a:p>
            <a:r>
              <a:rPr lang="en-US" sz="3800" b="1" dirty="0">
                <a:latin typeface="Times New Roman" panose="02020603050405020304" pitchFamily="18" charset="0"/>
                <a:cs typeface="Times New Roman" panose="02020603050405020304" pitchFamily="18" charset="0"/>
              </a:rPr>
              <a:t>Corona Virus Spread out</a:t>
            </a:r>
            <a:endParaRPr lang="en-IN" sz="3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3BDA65B-8387-A2C5-A62B-2319B5B6BE10}"/>
              </a:ext>
            </a:extLst>
          </p:cNvPr>
          <p:cNvSpPr>
            <a:spLocks noGrp="1"/>
          </p:cNvSpPr>
          <p:nvPr>
            <p:ph idx="1"/>
          </p:nvPr>
        </p:nvSpPr>
        <p:spPr>
          <a:xfrm>
            <a:off x="167148" y="609600"/>
            <a:ext cx="12024852" cy="6110747"/>
          </a:xfrm>
        </p:spPr>
        <p:txBody>
          <a:bodyPr>
            <a:normAutofit/>
          </a:bodyPr>
          <a:lstStyle/>
          <a:p>
            <a:r>
              <a:rPr lang="en-US" sz="2500" dirty="0">
                <a:latin typeface="Times New Roman" panose="02020603050405020304" pitchFamily="18" charset="0"/>
                <a:cs typeface="Times New Roman" panose="02020603050405020304" pitchFamily="18" charset="0"/>
              </a:rPr>
              <a:t>Checking how corona virus spread out with respect to confirmed case each month</a:t>
            </a:r>
          </a:p>
          <a:p>
            <a:endParaRPr lang="en-IN" sz="2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6FACA91-5582-5244-812F-A0BB55DB7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878" y="1170039"/>
            <a:ext cx="10232922" cy="5466737"/>
          </a:xfrm>
          <a:prstGeom prst="rect">
            <a:avLst/>
          </a:prstGeom>
        </p:spPr>
      </p:pic>
      <p:pic>
        <p:nvPicPr>
          <p:cNvPr id="6" name="Audio 5">
            <a:hlinkClick r:id="" action="ppaction://media"/>
            <a:extLst>
              <a:ext uri="{FF2B5EF4-FFF2-40B4-BE49-F238E27FC236}">
                <a16:creationId xmlns:a16="http://schemas.microsoft.com/office/drawing/2014/main" id="{EFB82B06-F7F3-EC67-8672-EFA8EF349C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02205852"/>
      </p:ext>
    </p:extLst>
  </p:cSld>
  <p:clrMapOvr>
    <a:masterClrMapping/>
  </p:clrMapOvr>
  <mc:AlternateContent xmlns:mc="http://schemas.openxmlformats.org/markup-compatibility/2006">
    <mc:Choice xmlns:p14="http://schemas.microsoft.com/office/powerpoint/2010/main" Requires="p14">
      <p:transition spd="slow" p14:dur="2000" advTm="40142"/>
    </mc:Choice>
    <mc:Fallback>
      <p:transition spd="slow" advTm="40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C0591-9089-66EA-CD2D-9C40FCE269EC}"/>
              </a:ext>
            </a:extLst>
          </p:cNvPr>
          <p:cNvSpPr>
            <a:spLocks noGrp="1"/>
          </p:cNvSpPr>
          <p:nvPr>
            <p:ph idx="1"/>
          </p:nvPr>
        </p:nvSpPr>
        <p:spPr>
          <a:xfrm>
            <a:off x="838200" y="137652"/>
            <a:ext cx="10515600" cy="6039311"/>
          </a:xfrm>
        </p:spPr>
        <p:txBody>
          <a:bodyPr>
            <a:normAutofit/>
          </a:bodyPr>
          <a:lstStyle/>
          <a:p>
            <a:r>
              <a:rPr lang="en-US" sz="2500" dirty="0">
                <a:latin typeface="Times New Roman" panose="02020603050405020304" pitchFamily="18" charset="0"/>
                <a:cs typeface="Times New Roman" panose="02020603050405020304" pitchFamily="18" charset="0"/>
              </a:rPr>
              <a:t>Checking how corona virus spread out with respect to death case per month</a:t>
            </a:r>
          </a:p>
          <a:p>
            <a:endParaRPr lang="en-IN" sz="2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C77B2FD-F32F-BBEC-C302-EB1B25096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871" y="1032387"/>
            <a:ext cx="10009239" cy="5250425"/>
          </a:xfrm>
          <a:prstGeom prst="rect">
            <a:avLst/>
          </a:prstGeom>
        </p:spPr>
      </p:pic>
      <p:pic>
        <p:nvPicPr>
          <p:cNvPr id="4" name="Audio 3">
            <a:hlinkClick r:id="" action="ppaction://media"/>
            <a:extLst>
              <a:ext uri="{FF2B5EF4-FFF2-40B4-BE49-F238E27FC236}">
                <a16:creationId xmlns:a16="http://schemas.microsoft.com/office/drawing/2014/main" id="{929BCE38-235C-746D-78C8-D1B828CBBAE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69117638"/>
      </p:ext>
    </p:extLst>
  </p:cSld>
  <p:clrMapOvr>
    <a:masterClrMapping/>
  </p:clrMapOvr>
  <mc:AlternateContent xmlns:mc="http://schemas.openxmlformats.org/markup-compatibility/2006">
    <mc:Choice xmlns:p14="http://schemas.microsoft.com/office/powerpoint/2010/main" Requires="p14">
      <p:transition spd="slow" p14:dur="2000" advTm="19490"/>
    </mc:Choice>
    <mc:Fallback>
      <p:transition spd="slow" advTm="19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B32601-59F9-04CE-65FD-020F1BE57DB2}"/>
              </a:ext>
            </a:extLst>
          </p:cNvPr>
          <p:cNvSpPr>
            <a:spLocks noGrp="1"/>
          </p:cNvSpPr>
          <p:nvPr>
            <p:ph idx="1"/>
          </p:nvPr>
        </p:nvSpPr>
        <p:spPr>
          <a:xfrm>
            <a:off x="838200" y="226142"/>
            <a:ext cx="10515600" cy="6135329"/>
          </a:xfrm>
        </p:spPr>
        <p:txBody>
          <a:bodyPr>
            <a:normAutofit/>
          </a:bodyPr>
          <a:lstStyle/>
          <a:p>
            <a:r>
              <a:rPr lang="en-US" sz="2500" dirty="0">
                <a:latin typeface="Times New Roman" panose="02020603050405020304" pitchFamily="18" charset="0"/>
                <a:cs typeface="Times New Roman" panose="02020603050405020304" pitchFamily="18" charset="0"/>
              </a:rPr>
              <a:t>Check how corona virus spread out with respect to recovered case per month</a:t>
            </a:r>
            <a:endParaRPr lang="en-IN" sz="2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E388BD5-ECA5-B5B8-77FB-722DBBC22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240" y="963716"/>
            <a:ext cx="7305366" cy="5260103"/>
          </a:xfrm>
          <a:prstGeom prst="rect">
            <a:avLst/>
          </a:prstGeom>
        </p:spPr>
      </p:pic>
      <p:pic>
        <p:nvPicPr>
          <p:cNvPr id="4" name="Audio 3">
            <a:hlinkClick r:id="" action="ppaction://media"/>
            <a:extLst>
              <a:ext uri="{FF2B5EF4-FFF2-40B4-BE49-F238E27FC236}">
                <a16:creationId xmlns:a16="http://schemas.microsoft.com/office/drawing/2014/main" id="{32607727-7869-60B9-B874-F31BC4016BC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1645469"/>
      </p:ext>
    </p:extLst>
  </p:cSld>
  <p:clrMapOvr>
    <a:masterClrMapping/>
  </p:clrMapOvr>
  <mc:AlternateContent xmlns:mc="http://schemas.openxmlformats.org/markup-compatibility/2006">
    <mc:Choice xmlns:p14="http://schemas.microsoft.com/office/powerpoint/2010/main" Requires="p14">
      <p:transition spd="slow" p14:dur="2000" advTm="36842"/>
    </mc:Choice>
    <mc:Fallback>
      <p:transition spd="slow" advTm="36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5800-21FE-874C-E03A-699658B86C90}"/>
              </a:ext>
            </a:extLst>
          </p:cNvPr>
          <p:cNvSpPr>
            <a:spLocks noGrp="1"/>
          </p:cNvSpPr>
          <p:nvPr>
            <p:ph type="title"/>
          </p:nvPr>
        </p:nvSpPr>
        <p:spPr>
          <a:xfrm>
            <a:off x="265471" y="147484"/>
            <a:ext cx="11088329" cy="533553"/>
          </a:xfrm>
        </p:spPr>
        <p:txBody>
          <a:bodyPr>
            <a:noAutofit/>
          </a:bodyPr>
          <a:lstStyle/>
          <a:p>
            <a:r>
              <a:rPr lang="en-US" sz="3800" b="1" dirty="0">
                <a:latin typeface="Times New Roman" panose="02020603050405020304" pitchFamily="18" charset="0"/>
                <a:cs typeface="Times New Roman" panose="02020603050405020304" pitchFamily="18" charset="0"/>
              </a:rPr>
              <a:t>Region wise Analysis</a:t>
            </a:r>
            <a:endParaRPr lang="en-IN" sz="3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B0255D8-422F-89D3-827D-9958AF5989F6}"/>
              </a:ext>
            </a:extLst>
          </p:cNvPr>
          <p:cNvSpPr>
            <a:spLocks noGrp="1"/>
          </p:cNvSpPr>
          <p:nvPr>
            <p:ph idx="1"/>
          </p:nvPr>
        </p:nvSpPr>
        <p:spPr>
          <a:xfrm>
            <a:off x="0" y="806244"/>
            <a:ext cx="12191999" cy="5904272"/>
          </a:xfrm>
        </p:spPr>
        <p:txBody>
          <a:bodyPr>
            <a:normAutofit/>
          </a:bodyPr>
          <a:lstStyle/>
          <a:p>
            <a:r>
              <a:rPr lang="en-US" sz="2500" dirty="0">
                <a:latin typeface="Times New Roman" panose="02020603050405020304" pitchFamily="18" charset="0"/>
                <a:cs typeface="Times New Roman" panose="02020603050405020304" pitchFamily="18" charset="0"/>
              </a:rPr>
              <a:t>Finding which country has a maximum confirmed case and minimum deaths.</a:t>
            </a:r>
            <a:endParaRPr lang="en-IN" sz="2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B0D4A8E-4CAC-55A5-6254-DA66DBF6D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7187"/>
            <a:ext cx="6440129" cy="5373329"/>
          </a:xfrm>
          <a:prstGeom prst="rect">
            <a:avLst/>
          </a:prstGeom>
        </p:spPr>
      </p:pic>
      <p:pic>
        <p:nvPicPr>
          <p:cNvPr id="7" name="Picture 6">
            <a:extLst>
              <a:ext uri="{FF2B5EF4-FFF2-40B4-BE49-F238E27FC236}">
                <a16:creationId xmlns:a16="http://schemas.microsoft.com/office/drawing/2014/main" id="{6B579186-06C1-A162-026F-C080518E4E06}"/>
              </a:ext>
            </a:extLst>
          </p:cNvPr>
          <p:cNvPicPr>
            <a:picLocks noChangeAspect="1"/>
          </p:cNvPicPr>
          <p:nvPr/>
        </p:nvPicPr>
        <p:blipFill rotWithShape="1">
          <a:blip r:embed="rId5">
            <a:extLst>
              <a:ext uri="{28A0092B-C50C-407E-A947-70E740481C1C}">
                <a14:useLocalDpi xmlns:a14="http://schemas.microsoft.com/office/drawing/2010/main" val="0"/>
              </a:ext>
            </a:extLst>
          </a:blip>
          <a:srcRect t="64665" b="-1"/>
          <a:stretch/>
        </p:blipFill>
        <p:spPr>
          <a:xfrm>
            <a:off x="6576435" y="2301411"/>
            <a:ext cx="5319221" cy="1850414"/>
          </a:xfrm>
          <a:prstGeom prst="rect">
            <a:avLst/>
          </a:prstGeom>
        </p:spPr>
      </p:pic>
      <p:pic>
        <p:nvPicPr>
          <p:cNvPr id="9" name="Picture 8">
            <a:extLst>
              <a:ext uri="{FF2B5EF4-FFF2-40B4-BE49-F238E27FC236}">
                <a16:creationId xmlns:a16="http://schemas.microsoft.com/office/drawing/2014/main" id="{F82CE373-A31F-618B-83EC-0705AA20FCFD}"/>
              </a:ext>
            </a:extLst>
          </p:cNvPr>
          <p:cNvPicPr>
            <a:picLocks noChangeAspect="1"/>
          </p:cNvPicPr>
          <p:nvPr/>
        </p:nvPicPr>
        <p:blipFill rotWithShape="1">
          <a:blip r:embed="rId6">
            <a:extLst>
              <a:ext uri="{28A0092B-C50C-407E-A947-70E740481C1C}">
                <a14:useLocalDpi xmlns:a14="http://schemas.microsoft.com/office/drawing/2010/main" val="0"/>
              </a:ext>
            </a:extLst>
          </a:blip>
          <a:srcRect t="64198"/>
          <a:stretch/>
        </p:blipFill>
        <p:spPr>
          <a:xfrm>
            <a:off x="6576436" y="4277032"/>
            <a:ext cx="5319221" cy="1850929"/>
          </a:xfrm>
          <a:prstGeom prst="rect">
            <a:avLst/>
          </a:prstGeom>
        </p:spPr>
      </p:pic>
      <p:pic>
        <p:nvPicPr>
          <p:cNvPr id="6" name="Audio 5">
            <a:hlinkClick r:id="" action="ppaction://media"/>
            <a:extLst>
              <a:ext uri="{FF2B5EF4-FFF2-40B4-BE49-F238E27FC236}">
                <a16:creationId xmlns:a16="http://schemas.microsoft.com/office/drawing/2014/main" id="{A5C46A13-EA5C-7258-5F11-7E4822B8BB4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84730439"/>
      </p:ext>
    </p:extLst>
  </p:cSld>
  <p:clrMapOvr>
    <a:masterClrMapping/>
  </p:clrMapOvr>
  <mc:AlternateContent xmlns:mc="http://schemas.openxmlformats.org/markup-compatibility/2006">
    <mc:Choice xmlns:p14="http://schemas.microsoft.com/office/powerpoint/2010/main" Requires="p14">
      <p:transition spd="slow" p14:dur="2000" advTm="78768"/>
    </mc:Choice>
    <mc:Fallback>
      <p:transition spd="slow" advTm="78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F0EC0-34C3-E5A6-E340-94A30B1D1E95}"/>
              </a:ext>
            </a:extLst>
          </p:cNvPr>
          <p:cNvSpPr>
            <a:spLocks noGrp="1"/>
          </p:cNvSpPr>
          <p:nvPr>
            <p:ph idx="1"/>
          </p:nvPr>
        </p:nvSpPr>
        <p:spPr>
          <a:xfrm>
            <a:off x="344129" y="176981"/>
            <a:ext cx="11009671" cy="5999982"/>
          </a:xfrm>
        </p:spPr>
        <p:txBody>
          <a:bodyPr>
            <a:normAutofit/>
          </a:bodyPr>
          <a:lstStyle/>
          <a:p>
            <a:r>
              <a:rPr lang="en-US" sz="2500" dirty="0">
                <a:latin typeface="Times New Roman" panose="02020603050405020304" pitchFamily="18" charset="0"/>
                <a:cs typeface="Times New Roman" panose="02020603050405020304" pitchFamily="18" charset="0"/>
              </a:rPr>
              <a:t>Top 5 Country which has maximum recovered cases from COVID-19 2020. </a:t>
            </a:r>
            <a:endParaRPr lang="en-IN" sz="2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BB72D02-4D59-B2CA-5191-F67F0A497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606" y="1081548"/>
            <a:ext cx="7816646" cy="4473678"/>
          </a:xfrm>
          <a:prstGeom prst="rect">
            <a:avLst/>
          </a:prstGeom>
        </p:spPr>
      </p:pic>
      <p:pic>
        <p:nvPicPr>
          <p:cNvPr id="4" name="Audio 3">
            <a:hlinkClick r:id="" action="ppaction://media"/>
            <a:extLst>
              <a:ext uri="{FF2B5EF4-FFF2-40B4-BE49-F238E27FC236}">
                <a16:creationId xmlns:a16="http://schemas.microsoft.com/office/drawing/2014/main" id="{2B3C4119-3EDE-0E52-19A9-1BD20A0F45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52535635"/>
      </p:ext>
    </p:extLst>
  </p:cSld>
  <p:clrMapOvr>
    <a:masterClrMapping/>
  </p:clrMapOvr>
  <mc:AlternateContent xmlns:mc="http://schemas.openxmlformats.org/markup-compatibility/2006">
    <mc:Choice xmlns:p14="http://schemas.microsoft.com/office/powerpoint/2010/main" Requires="p14">
      <p:transition spd="slow" p14:dur="2000" advTm="37652"/>
    </mc:Choice>
    <mc:Fallback>
      <p:transition spd="slow" advTm="37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CBD6-3B87-2857-6378-B5F7ACC322D8}"/>
              </a:ext>
            </a:extLst>
          </p:cNvPr>
          <p:cNvSpPr>
            <a:spLocks noGrp="1"/>
          </p:cNvSpPr>
          <p:nvPr>
            <p:ph type="title"/>
          </p:nvPr>
        </p:nvSpPr>
        <p:spPr>
          <a:xfrm>
            <a:off x="245806" y="717755"/>
            <a:ext cx="11326762" cy="186813"/>
          </a:xfrm>
        </p:spPr>
        <p:txBody>
          <a:bodyPr>
            <a:normAutofit fontScale="90000"/>
          </a:bodyPr>
          <a:lstStyle/>
          <a:p>
            <a:r>
              <a:rPr lang="en-US" sz="3800" dirty="0">
                <a:latin typeface="Times New Roman" panose="02020603050405020304" pitchFamily="18" charset="0"/>
                <a:cs typeface="Times New Roman" panose="02020603050405020304" pitchFamily="18" charset="0"/>
              </a:rPr>
              <a:t>Conclusion:</a:t>
            </a:r>
            <a:endParaRPr lang="en-IN" sz="3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4784200-857F-964E-9538-6AE473F12BBA}"/>
              </a:ext>
            </a:extLst>
          </p:cNvPr>
          <p:cNvSpPr>
            <a:spLocks noGrp="1"/>
          </p:cNvSpPr>
          <p:nvPr>
            <p:ph idx="1"/>
          </p:nvPr>
        </p:nvSpPr>
        <p:spPr>
          <a:xfrm>
            <a:off x="344129" y="1818968"/>
            <a:ext cx="11484077" cy="4208205"/>
          </a:xfrm>
        </p:spPr>
        <p:txBody>
          <a:bodyPr>
            <a:normAutofit/>
          </a:bodyPr>
          <a:lstStyle/>
          <a:p>
            <a:r>
              <a:rPr lang="en-US" dirty="0">
                <a:latin typeface="Times New Roman" panose="02020603050405020304" pitchFamily="18" charset="0"/>
                <a:cs typeface="Times New Roman" panose="02020603050405020304" pitchFamily="18" charset="0"/>
              </a:rPr>
              <a:t>In Year begin and end of 2020, number of cases were increased and in Mid year it gradually decrease.</a:t>
            </a:r>
          </a:p>
          <a:p>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In Starting of year, COVID 19 gradually increase and peak at month of April and May, Afterward gradually decrease at month of June, July and August, September and increase linearly at month of October and peak at End of the year.</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Europe region affected most followed by US region.</a:t>
            </a:r>
          </a:p>
          <a:p>
            <a:endParaRPr lang="en-IN"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F765ED61-7288-7A63-4F2A-08D661326A8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80557695"/>
      </p:ext>
    </p:extLst>
  </p:cSld>
  <p:clrMapOvr>
    <a:masterClrMapping/>
  </p:clrMapOvr>
  <mc:AlternateContent xmlns:mc="http://schemas.openxmlformats.org/markup-compatibility/2006">
    <mc:Choice xmlns:p14="http://schemas.microsoft.com/office/powerpoint/2010/main" Requires="p14">
      <p:transition spd="slow" p14:dur="2000" advTm="39845"/>
    </mc:Choice>
    <mc:Fallback>
      <p:transition spd="slow" advTm="39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F4EE98-C094-1F2C-CF65-15B9690AEAA9}"/>
              </a:ext>
            </a:extLst>
          </p:cNvPr>
          <p:cNvSpPr>
            <a:spLocks noGrp="1"/>
          </p:cNvSpPr>
          <p:nvPr>
            <p:ph type="title"/>
          </p:nvPr>
        </p:nvSpPr>
        <p:spPr>
          <a:xfrm>
            <a:off x="1451579" y="1150373"/>
            <a:ext cx="9603275" cy="4060723"/>
          </a:xfrm>
        </p:spPr>
        <p:txBody>
          <a:bodyPr>
            <a:normAutofit/>
          </a:bodyPr>
          <a:lstStyle/>
          <a:p>
            <a:pPr algn="ctr"/>
            <a:r>
              <a:rPr lang="en-US" sz="3800" b="1" dirty="0">
                <a:latin typeface="Times New Roman" panose="02020603050405020304" pitchFamily="18" charset="0"/>
                <a:cs typeface="Times New Roman" panose="02020603050405020304" pitchFamily="18" charset="0"/>
              </a:rPr>
              <a:t>Question &amp; Answers</a:t>
            </a:r>
            <a:br>
              <a:rPr lang="en-US" sz="3800" b="1" dirty="0">
                <a:latin typeface="Times New Roman" panose="02020603050405020304" pitchFamily="18" charset="0"/>
                <a:cs typeface="Times New Roman" panose="02020603050405020304" pitchFamily="18" charset="0"/>
              </a:rPr>
            </a:br>
            <a:br>
              <a:rPr lang="en-US" sz="3800" dirty="0">
                <a:latin typeface="Times New Roman" panose="02020603050405020304" pitchFamily="18" charset="0"/>
                <a:cs typeface="Times New Roman" panose="02020603050405020304" pitchFamily="18" charset="0"/>
              </a:rPr>
            </a:br>
            <a:br>
              <a:rPr lang="en-US" sz="3800" dirty="0">
                <a:latin typeface="Times New Roman" panose="02020603050405020304" pitchFamily="18" charset="0"/>
                <a:cs typeface="Times New Roman" panose="02020603050405020304" pitchFamily="18" charset="0"/>
              </a:rPr>
            </a:br>
            <a:br>
              <a:rPr lang="en-US" sz="3800" dirty="0">
                <a:latin typeface="Times New Roman" panose="02020603050405020304" pitchFamily="18" charset="0"/>
                <a:cs typeface="Times New Roman" panose="02020603050405020304" pitchFamily="18" charset="0"/>
              </a:rPr>
            </a:br>
            <a:br>
              <a:rPr lang="en-US" sz="3800" dirty="0">
                <a:latin typeface="Times New Roman" panose="02020603050405020304" pitchFamily="18" charset="0"/>
                <a:cs typeface="Times New Roman" panose="02020603050405020304" pitchFamily="18" charset="0"/>
              </a:rPr>
            </a:br>
            <a:r>
              <a:rPr lang="en-US" sz="3800" b="1" dirty="0">
                <a:latin typeface="Times New Roman" panose="02020603050405020304" pitchFamily="18" charset="0"/>
                <a:cs typeface="Times New Roman" panose="02020603050405020304" pitchFamily="18" charset="0"/>
              </a:rPr>
              <a:t>Thank you</a:t>
            </a:r>
            <a:br>
              <a:rPr lang="en-US" sz="3800" dirty="0">
                <a:latin typeface="Times New Roman" panose="02020603050405020304" pitchFamily="18" charset="0"/>
                <a:cs typeface="Times New Roman" panose="02020603050405020304" pitchFamily="18" charset="0"/>
              </a:rPr>
            </a:br>
            <a:endParaRPr lang="en-IN" sz="38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31BF9370-4077-AEF9-E3CE-3E44F6CC531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91449536"/>
      </p:ext>
    </p:extLst>
  </p:cSld>
  <p:clrMapOvr>
    <a:masterClrMapping/>
  </p:clrMapOvr>
  <mc:AlternateContent xmlns:mc="http://schemas.openxmlformats.org/markup-compatibility/2006">
    <mc:Choice xmlns:p14="http://schemas.microsoft.com/office/powerpoint/2010/main" Requires="p14">
      <p:transition spd="slow" p14:dur="2000" advTm="13087"/>
    </mc:Choice>
    <mc:Fallback>
      <p:transition spd="slow" advTm="13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3A4D-B6A3-7051-11C4-DFD6BB2A8A8E}"/>
              </a:ext>
            </a:extLst>
          </p:cNvPr>
          <p:cNvSpPr>
            <a:spLocks noGrp="1"/>
          </p:cNvSpPr>
          <p:nvPr>
            <p:ph type="title"/>
          </p:nvPr>
        </p:nvSpPr>
        <p:spPr>
          <a:xfrm>
            <a:off x="838200" y="471948"/>
            <a:ext cx="10515599" cy="855406"/>
          </a:xfrm>
        </p:spPr>
        <p:txBody>
          <a:bodyPr>
            <a:normAutofit/>
          </a:bodyPr>
          <a:lstStyle/>
          <a:p>
            <a:r>
              <a:rPr lang="en-IN" sz="3800" b="1" dirty="0">
                <a:latin typeface="Times New Roman" panose="02020603050405020304" pitchFamily="18" charset="0"/>
                <a:cs typeface="Times New Roman" panose="02020603050405020304" pitchFamily="18" charset="0"/>
              </a:rPr>
              <a:t>AGENDA</a:t>
            </a:r>
          </a:p>
        </p:txBody>
      </p:sp>
      <p:sp>
        <p:nvSpPr>
          <p:cNvPr id="10" name="Rectangle 2">
            <a:extLst>
              <a:ext uri="{FF2B5EF4-FFF2-40B4-BE49-F238E27FC236}">
                <a16:creationId xmlns:a16="http://schemas.microsoft.com/office/drawing/2014/main" id="{32B786F9-C5E4-5EEA-304C-FAFFD29750C4}"/>
              </a:ext>
            </a:extLst>
          </p:cNvPr>
          <p:cNvSpPr>
            <a:spLocks noGrp="1" noChangeArrowheads="1"/>
          </p:cNvSpPr>
          <p:nvPr>
            <p:ph idx="1"/>
          </p:nvPr>
        </p:nvSpPr>
        <p:spPr bwMode="auto">
          <a:xfrm>
            <a:off x="838200" y="1462020"/>
            <a:ext cx="10154265"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Query Results</a:t>
            </a:r>
          </a:p>
          <a:p>
            <a:pPr marL="457200" lvl="1" indent="0" eaLnBrk="0" fontAlgn="base" hangingPunct="0">
              <a:lnSpc>
                <a:spcPct val="100000"/>
              </a:lnSpc>
              <a:spcBef>
                <a:spcPct val="0"/>
              </a:spcBef>
              <a:spcAft>
                <a:spcPct val="0"/>
              </a:spcAft>
              <a:buFontTx/>
              <a:buChar char="•"/>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Date Range and Monthly Data</a:t>
            </a:r>
          </a:p>
          <a:p>
            <a:pPr marL="457200" lvl="1" indent="0" eaLnBrk="0" fontAlgn="base" hangingPunct="0">
              <a:lnSpc>
                <a:spcPct val="100000"/>
              </a:lnSpc>
              <a:spcBef>
                <a:spcPct val="0"/>
              </a:spcBef>
              <a:spcAft>
                <a:spcPct val="0"/>
              </a:spcAft>
              <a:buFontTx/>
              <a:buChar char="•"/>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Summary Statistics</a:t>
            </a:r>
          </a:p>
          <a:p>
            <a:pPr marL="457200" lvl="1" indent="0" eaLnBrk="0" fontAlgn="base" hangingPunct="0">
              <a:lnSpc>
                <a:spcPct val="100000"/>
              </a:lnSpc>
              <a:spcBef>
                <a:spcPct val="0"/>
              </a:spcBef>
              <a:spcAft>
                <a:spcPct val="0"/>
              </a:spcAft>
              <a:buFontTx/>
              <a:buChar char="•"/>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Regional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Conclusion </a:t>
            </a:r>
          </a:p>
        </p:txBody>
      </p:sp>
      <p:pic>
        <p:nvPicPr>
          <p:cNvPr id="4" name="Audio 3">
            <a:hlinkClick r:id="" action="ppaction://media"/>
            <a:extLst>
              <a:ext uri="{FF2B5EF4-FFF2-40B4-BE49-F238E27FC236}">
                <a16:creationId xmlns:a16="http://schemas.microsoft.com/office/drawing/2014/main" id="{FC10889F-5D0C-DFA9-4CF5-1597146465D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98882469"/>
      </p:ext>
    </p:extLst>
  </p:cSld>
  <p:clrMapOvr>
    <a:masterClrMapping/>
  </p:clrMapOvr>
  <mc:AlternateContent xmlns:mc="http://schemas.openxmlformats.org/markup-compatibility/2006">
    <mc:Choice xmlns:p14="http://schemas.microsoft.com/office/powerpoint/2010/main" Requires="p14">
      <p:transition spd="slow" p14:dur="2000" advTm="21340"/>
    </mc:Choice>
    <mc:Fallback>
      <p:transition spd="slow" advTm="2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E8F7-7F92-1501-B346-DB38E2746760}"/>
              </a:ext>
            </a:extLst>
          </p:cNvPr>
          <p:cNvSpPr>
            <a:spLocks noGrp="1"/>
          </p:cNvSpPr>
          <p:nvPr>
            <p:ph type="title"/>
          </p:nvPr>
        </p:nvSpPr>
        <p:spPr>
          <a:xfrm>
            <a:off x="366252" y="1200868"/>
            <a:ext cx="10515600" cy="588603"/>
          </a:xfrm>
        </p:spPr>
        <p:txBody>
          <a:bodyPr>
            <a:normAutofit fontScale="90000"/>
          </a:bodyPr>
          <a:lstStyle/>
          <a:p>
            <a:r>
              <a:rPr lang="en-IN" sz="38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36304F6-9054-C223-68BA-1BB9837A05D9}"/>
              </a:ext>
            </a:extLst>
          </p:cNvPr>
          <p:cNvSpPr>
            <a:spLocks noGrp="1"/>
          </p:cNvSpPr>
          <p:nvPr>
            <p:ph idx="1"/>
          </p:nvPr>
        </p:nvSpPr>
        <p:spPr>
          <a:xfrm>
            <a:off x="255639" y="1307690"/>
            <a:ext cx="11098161" cy="4869274"/>
          </a:xfrm>
        </p:spPr>
        <p:txBody>
          <a:bodyPr>
            <a:normAutofit/>
          </a:bodyPr>
          <a:lstStyle/>
          <a:p>
            <a:endParaRPr lang="en-IN" sz="2500" b="1" dirty="0">
              <a:solidFill>
                <a:schemeClr val="accent1"/>
              </a:solidFill>
              <a:latin typeface="Times New Roman" panose="02020603050405020304" pitchFamily="18" charset="0"/>
              <a:cs typeface="Times New Roman" panose="02020603050405020304" pitchFamily="18" charset="0"/>
            </a:endParaRPr>
          </a:p>
          <a:p>
            <a:r>
              <a:rPr lang="en-IN" sz="2500" b="1" dirty="0">
                <a:solidFill>
                  <a:schemeClr val="accent1"/>
                </a:solidFill>
                <a:latin typeface="Times New Roman" panose="02020603050405020304" pitchFamily="18" charset="0"/>
                <a:cs typeface="Times New Roman" panose="02020603050405020304" pitchFamily="18" charset="0"/>
              </a:rPr>
              <a:t>OBJECTIVE: </a:t>
            </a:r>
            <a:r>
              <a:rPr lang="en-US" sz="2500" dirty="0">
                <a:latin typeface="Times New Roman" panose="02020603050405020304" pitchFamily="18" charset="0"/>
                <a:cs typeface="Times New Roman" panose="02020603050405020304" pitchFamily="18" charset="0"/>
              </a:rPr>
              <a:t>Analyze COVID 19 data to extract meaningful insights</a:t>
            </a:r>
            <a:r>
              <a:rPr lang="en-US" sz="2500" b="1" dirty="0">
                <a:solidFill>
                  <a:schemeClr val="accent1"/>
                </a:solidFill>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Gaining insight into pandemic impact through Corona virus dataset.</a:t>
            </a:r>
          </a:p>
          <a:p>
            <a:pPr marL="0" indent="0">
              <a:buNone/>
            </a:pPr>
            <a:endParaRPr lang="en-IN" sz="2500" b="1" dirty="0">
              <a:solidFill>
                <a:schemeClr val="accent1"/>
              </a:solidFill>
              <a:latin typeface="Times New Roman" panose="02020603050405020304" pitchFamily="18" charset="0"/>
              <a:cs typeface="Times New Roman" panose="02020603050405020304" pitchFamily="18" charset="0"/>
            </a:endParaRPr>
          </a:p>
          <a:p>
            <a:r>
              <a:rPr lang="en-IN" sz="2500" b="1" dirty="0">
                <a:solidFill>
                  <a:schemeClr val="accent1"/>
                </a:solidFill>
                <a:latin typeface="Times New Roman" panose="02020603050405020304" pitchFamily="18" charset="0"/>
                <a:cs typeface="Times New Roman" panose="02020603050405020304" pitchFamily="18" charset="0"/>
              </a:rPr>
              <a:t>DATA SOURCE: </a:t>
            </a:r>
            <a:r>
              <a:rPr lang="en-IN" sz="2500" dirty="0">
                <a:solidFill>
                  <a:schemeClr val="accent5"/>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Coronavirus dataset.csv</a:t>
            </a:r>
            <a:endParaRPr lang="en-IN" sz="2500" dirty="0">
              <a:solidFill>
                <a:schemeClr val="accent5"/>
              </a:solidFill>
              <a:latin typeface="Times New Roman" panose="02020603050405020304" pitchFamily="18" charset="0"/>
              <a:cs typeface="Times New Roman" panose="02020603050405020304" pitchFamily="18" charset="0"/>
            </a:endParaRPr>
          </a:p>
          <a:p>
            <a:pPr marL="0" indent="0">
              <a:buNone/>
            </a:pPr>
            <a:endParaRPr lang="en-IN" sz="2500" b="1" dirty="0">
              <a:solidFill>
                <a:schemeClr val="accent1"/>
              </a:solidFill>
              <a:latin typeface="Times New Roman" panose="02020603050405020304" pitchFamily="18" charset="0"/>
              <a:cs typeface="Times New Roman" panose="02020603050405020304" pitchFamily="18" charset="0"/>
            </a:endParaRPr>
          </a:p>
          <a:p>
            <a:r>
              <a:rPr lang="en-IN" sz="2500" b="1" dirty="0">
                <a:solidFill>
                  <a:schemeClr val="accent1"/>
                </a:solidFill>
                <a:latin typeface="Times New Roman" panose="02020603050405020304" pitchFamily="18" charset="0"/>
                <a:cs typeface="Times New Roman" panose="02020603050405020304" pitchFamily="18" charset="0"/>
              </a:rPr>
              <a:t>TOOL</a:t>
            </a:r>
            <a:r>
              <a:rPr lang="en-IN" sz="2500" b="1" dirty="0">
                <a:solidFill>
                  <a:schemeClr val="accent5"/>
                </a:solidFill>
                <a:latin typeface="Times New Roman" panose="02020603050405020304" pitchFamily="18" charset="0"/>
                <a:cs typeface="Times New Roman" panose="02020603050405020304" pitchFamily="18" charset="0"/>
              </a:rPr>
              <a:t> </a:t>
            </a:r>
            <a:r>
              <a:rPr lang="en-IN" sz="2500" b="1" dirty="0">
                <a:solidFill>
                  <a:schemeClr val="accent1"/>
                </a:solidFill>
                <a:latin typeface="Times New Roman" panose="02020603050405020304" pitchFamily="18" charset="0"/>
                <a:cs typeface="Times New Roman" panose="02020603050405020304" pitchFamily="18" charset="0"/>
              </a:rPr>
              <a:t>USED: </a:t>
            </a:r>
            <a:r>
              <a:rPr lang="en-IN" sz="2500" dirty="0">
                <a:latin typeface="Times New Roman" panose="02020603050405020304" pitchFamily="18" charset="0"/>
                <a:cs typeface="Times New Roman" panose="02020603050405020304" pitchFamily="18" charset="0"/>
              </a:rPr>
              <a:t>MySQL </a:t>
            </a:r>
          </a:p>
        </p:txBody>
      </p:sp>
      <p:pic>
        <p:nvPicPr>
          <p:cNvPr id="5" name="Audio 4">
            <a:hlinkClick r:id="" action="ppaction://media"/>
            <a:extLst>
              <a:ext uri="{FF2B5EF4-FFF2-40B4-BE49-F238E27FC236}">
                <a16:creationId xmlns:a16="http://schemas.microsoft.com/office/drawing/2014/main" id="{F87C43DC-F3E1-539B-595F-01CBC782C5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2484415"/>
      </p:ext>
    </p:extLst>
  </p:cSld>
  <p:clrMapOvr>
    <a:masterClrMapping/>
  </p:clrMapOvr>
  <mc:AlternateContent xmlns:mc="http://schemas.openxmlformats.org/markup-compatibility/2006">
    <mc:Choice xmlns:p14="http://schemas.microsoft.com/office/powerpoint/2010/main" Requires="p14">
      <p:transition spd="slow" p14:dur="2000" advTm="37282"/>
    </mc:Choice>
    <mc:Fallback>
      <p:transition spd="slow" advTm="37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A68F-4D14-2333-37C5-E00E5CB2EB69}"/>
              </a:ext>
            </a:extLst>
          </p:cNvPr>
          <p:cNvSpPr>
            <a:spLocks noGrp="1"/>
          </p:cNvSpPr>
          <p:nvPr>
            <p:ph type="title"/>
          </p:nvPr>
        </p:nvSpPr>
        <p:spPr>
          <a:xfrm>
            <a:off x="757084" y="167149"/>
            <a:ext cx="10596716" cy="609599"/>
          </a:xfrm>
        </p:spPr>
        <p:txBody>
          <a:bodyPr>
            <a:noAutofit/>
          </a:bodyPr>
          <a:lstStyle/>
          <a:p>
            <a:r>
              <a:rPr lang="en-IN" sz="3800" b="1" dirty="0">
                <a:latin typeface="Times New Roman" panose="02020603050405020304" pitchFamily="18" charset="0"/>
                <a:cs typeface="Times New Roman" panose="02020603050405020304" pitchFamily="18" charset="0"/>
              </a:rPr>
              <a:t>DATA PREPROCESSING</a:t>
            </a:r>
          </a:p>
        </p:txBody>
      </p:sp>
      <p:sp>
        <p:nvSpPr>
          <p:cNvPr id="7" name="Content Placeholder 6">
            <a:extLst>
              <a:ext uri="{FF2B5EF4-FFF2-40B4-BE49-F238E27FC236}">
                <a16:creationId xmlns:a16="http://schemas.microsoft.com/office/drawing/2014/main" id="{58E4D079-454F-9AD8-200B-80975491FBB7}"/>
              </a:ext>
            </a:extLst>
          </p:cNvPr>
          <p:cNvSpPr>
            <a:spLocks noGrp="1"/>
          </p:cNvSpPr>
          <p:nvPr>
            <p:ph idx="1"/>
          </p:nvPr>
        </p:nvSpPr>
        <p:spPr>
          <a:xfrm>
            <a:off x="838200" y="1032387"/>
            <a:ext cx="10515600" cy="5144576"/>
          </a:xfrm>
        </p:spPr>
        <p:txBody>
          <a:bodyPr>
            <a:normAutofit/>
          </a:bodyPr>
          <a:lstStyle/>
          <a:p>
            <a:r>
              <a:rPr lang="en-IN" sz="2500" dirty="0">
                <a:latin typeface="Times New Roman" panose="02020603050405020304" pitchFamily="18" charset="0"/>
                <a:cs typeface="Times New Roman" panose="02020603050405020304" pitchFamily="18" charset="0"/>
              </a:rPr>
              <a:t>Checking the data by checking for null in data and replace with 0.</a:t>
            </a:r>
          </a:p>
        </p:txBody>
      </p:sp>
      <p:pic>
        <p:nvPicPr>
          <p:cNvPr id="9" name="Picture 8">
            <a:extLst>
              <a:ext uri="{FF2B5EF4-FFF2-40B4-BE49-F238E27FC236}">
                <a16:creationId xmlns:a16="http://schemas.microsoft.com/office/drawing/2014/main" id="{CB4170B0-FC3F-57DD-1903-EBCE72988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84" y="1632154"/>
            <a:ext cx="10570832" cy="4876801"/>
          </a:xfrm>
          <a:prstGeom prst="rect">
            <a:avLst/>
          </a:prstGeom>
        </p:spPr>
      </p:pic>
      <p:pic>
        <p:nvPicPr>
          <p:cNvPr id="4" name="Audio 3">
            <a:hlinkClick r:id="" action="ppaction://media"/>
            <a:extLst>
              <a:ext uri="{FF2B5EF4-FFF2-40B4-BE49-F238E27FC236}">
                <a16:creationId xmlns:a16="http://schemas.microsoft.com/office/drawing/2014/main" id="{6E857B97-B2CC-140E-ABA0-58897C439E7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42923831"/>
      </p:ext>
    </p:extLst>
  </p:cSld>
  <p:clrMapOvr>
    <a:masterClrMapping/>
  </p:clrMapOvr>
  <mc:AlternateContent xmlns:mc="http://schemas.openxmlformats.org/markup-compatibility/2006">
    <mc:Choice xmlns:p14="http://schemas.microsoft.com/office/powerpoint/2010/main" Requires="p14">
      <p:transition spd="slow" p14:dur="2000" advTm="52633"/>
    </mc:Choice>
    <mc:Fallback>
      <p:transition spd="slow" advTm="52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9A01F-71C9-0D67-E69A-44761BEC2E95}"/>
              </a:ext>
            </a:extLst>
          </p:cNvPr>
          <p:cNvSpPr>
            <a:spLocks noGrp="1"/>
          </p:cNvSpPr>
          <p:nvPr>
            <p:ph type="title"/>
          </p:nvPr>
        </p:nvSpPr>
        <p:spPr>
          <a:xfrm>
            <a:off x="838200" y="235975"/>
            <a:ext cx="10515600" cy="570270"/>
          </a:xfrm>
        </p:spPr>
        <p:txBody>
          <a:bodyPr>
            <a:noAutofit/>
          </a:bodyPr>
          <a:lstStyle/>
          <a:p>
            <a:r>
              <a:rPr lang="en-US" sz="3800" b="1" dirty="0">
                <a:latin typeface="Times New Roman" panose="02020603050405020304" pitchFamily="18" charset="0"/>
                <a:cs typeface="Times New Roman" panose="02020603050405020304" pitchFamily="18" charset="0"/>
              </a:rPr>
              <a:t>Date Range and Monthly Data</a:t>
            </a:r>
            <a:endParaRPr lang="en-IN" sz="3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65B5CDA-5056-326B-21BD-6DFB33A3E37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199" y="963561"/>
            <a:ext cx="10921181" cy="3795252"/>
          </a:xfrm>
        </p:spPr>
      </p:pic>
      <p:pic>
        <p:nvPicPr>
          <p:cNvPr id="9" name="Picture 8">
            <a:extLst>
              <a:ext uri="{FF2B5EF4-FFF2-40B4-BE49-F238E27FC236}">
                <a16:creationId xmlns:a16="http://schemas.microsoft.com/office/drawing/2014/main" id="{6FE08061-E9BA-D52B-EC99-86766AF59A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739" y="5065924"/>
            <a:ext cx="2119505" cy="1413534"/>
          </a:xfrm>
          <a:prstGeom prst="rect">
            <a:avLst/>
          </a:prstGeom>
        </p:spPr>
      </p:pic>
      <p:pic>
        <p:nvPicPr>
          <p:cNvPr id="11" name="Picture 10">
            <a:extLst>
              <a:ext uri="{FF2B5EF4-FFF2-40B4-BE49-F238E27FC236}">
                <a16:creationId xmlns:a16="http://schemas.microsoft.com/office/drawing/2014/main" id="{6A7A0DE1-C712-00C1-4312-F70030194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806" y="5065924"/>
            <a:ext cx="4169180" cy="1413534"/>
          </a:xfrm>
          <a:prstGeom prst="rect">
            <a:avLst/>
          </a:prstGeom>
        </p:spPr>
      </p:pic>
      <p:pic>
        <p:nvPicPr>
          <p:cNvPr id="4" name="Audio 3">
            <a:hlinkClick r:id="" action="ppaction://media"/>
            <a:extLst>
              <a:ext uri="{FF2B5EF4-FFF2-40B4-BE49-F238E27FC236}">
                <a16:creationId xmlns:a16="http://schemas.microsoft.com/office/drawing/2014/main" id="{CA99FBBD-3409-3C51-21C3-32AA6AA3E1B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01301798"/>
      </p:ext>
    </p:extLst>
  </p:cSld>
  <p:clrMapOvr>
    <a:masterClrMapping/>
  </p:clrMapOvr>
  <mc:AlternateContent xmlns:mc="http://schemas.openxmlformats.org/markup-compatibility/2006">
    <mc:Choice xmlns:p14="http://schemas.microsoft.com/office/powerpoint/2010/main" Requires="p14">
      <p:transition spd="slow" p14:dur="2000" advTm="46630"/>
    </mc:Choice>
    <mc:Fallback>
      <p:transition spd="slow" advTm="46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609F-5C85-6A71-BA07-50D1016157C9}"/>
              </a:ext>
            </a:extLst>
          </p:cNvPr>
          <p:cNvSpPr>
            <a:spLocks noGrp="1"/>
          </p:cNvSpPr>
          <p:nvPr>
            <p:ph type="title"/>
          </p:nvPr>
        </p:nvSpPr>
        <p:spPr>
          <a:xfrm>
            <a:off x="560439" y="216310"/>
            <a:ext cx="11120284" cy="560438"/>
          </a:xfrm>
        </p:spPr>
        <p:txBody>
          <a:bodyPr>
            <a:normAutofit fontScale="90000"/>
          </a:bodyPr>
          <a:lstStyle/>
          <a:p>
            <a:r>
              <a:rPr lang="en-IN" sz="3800" b="1" dirty="0">
                <a:latin typeface="Times New Roman" panose="02020603050405020304" pitchFamily="18" charset="0"/>
                <a:cs typeface="Times New Roman" panose="02020603050405020304" pitchFamily="18" charset="0"/>
              </a:rPr>
              <a:t>Monthly Summary Statistics</a:t>
            </a:r>
          </a:p>
        </p:txBody>
      </p:sp>
      <p:pic>
        <p:nvPicPr>
          <p:cNvPr id="5" name="Content Placeholder 4">
            <a:extLst>
              <a:ext uri="{FF2B5EF4-FFF2-40B4-BE49-F238E27FC236}">
                <a16:creationId xmlns:a16="http://schemas.microsoft.com/office/drawing/2014/main" id="{DD7EADB0-11C2-938B-AF9A-FD675EAFBBC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0771" y="894735"/>
            <a:ext cx="5785230" cy="5249607"/>
          </a:xfrm>
        </p:spPr>
      </p:pic>
      <p:graphicFrame>
        <p:nvGraphicFramePr>
          <p:cNvPr id="8" name="Chart 7">
            <a:extLst>
              <a:ext uri="{FF2B5EF4-FFF2-40B4-BE49-F238E27FC236}">
                <a16:creationId xmlns:a16="http://schemas.microsoft.com/office/drawing/2014/main" id="{8CD3593C-14F1-C57B-B51D-BED03F7350E1}"/>
              </a:ext>
            </a:extLst>
          </p:cNvPr>
          <p:cNvGraphicFramePr/>
          <p:nvPr>
            <p:extLst>
              <p:ext uri="{D42A27DB-BD31-4B8C-83A1-F6EECF244321}">
                <p14:modId xmlns:p14="http://schemas.microsoft.com/office/powerpoint/2010/main" val="1726203716"/>
              </p:ext>
            </p:extLst>
          </p:nvPr>
        </p:nvGraphicFramePr>
        <p:xfrm>
          <a:off x="6242899" y="894735"/>
          <a:ext cx="5785230" cy="5249607"/>
        </p:xfrm>
        <a:graphic>
          <a:graphicData uri="http://schemas.openxmlformats.org/drawingml/2006/chart">
            <c:chart xmlns:c="http://schemas.openxmlformats.org/drawingml/2006/chart" xmlns:r="http://schemas.openxmlformats.org/officeDocument/2006/relationships" r:id="rId5"/>
          </a:graphicData>
        </a:graphic>
      </p:graphicFrame>
      <p:pic>
        <p:nvPicPr>
          <p:cNvPr id="4" name="Audio 3">
            <a:hlinkClick r:id="" action="ppaction://media"/>
            <a:extLst>
              <a:ext uri="{FF2B5EF4-FFF2-40B4-BE49-F238E27FC236}">
                <a16:creationId xmlns:a16="http://schemas.microsoft.com/office/drawing/2014/main" id="{C64D8833-E7AB-3913-2903-2A7068691EC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28122012"/>
      </p:ext>
    </p:extLst>
  </p:cSld>
  <p:clrMapOvr>
    <a:masterClrMapping/>
  </p:clrMapOvr>
  <mc:AlternateContent xmlns:mc="http://schemas.openxmlformats.org/markup-compatibility/2006">
    <mc:Choice xmlns:p14="http://schemas.microsoft.com/office/powerpoint/2010/main" Requires="p14">
      <p:transition spd="slow" p14:dur="2000" advTm="87980"/>
    </mc:Choice>
    <mc:Fallback>
      <p:transition spd="slow" advTm="87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1A63-9505-5CA5-75FF-3841966BF015}"/>
              </a:ext>
            </a:extLst>
          </p:cNvPr>
          <p:cNvSpPr>
            <a:spLocks noGrp="1"/>
          </p:cNvSpPr>
          <p:nvPr>
            <p:ph type="title"/>
          </p:nvPr>
        </p:nvSpPr>
        <p:spPr>
          <a:xfrm>
            <a:off x="196645" y="137652"/>
            <a:ext cx="11562736" cy="648929"/>
          </a:xfrm>
        </p:spPr>
        <p:txBody>
          <a:bodyPr>
            <a:normAutofit/>
          </a:bodyPr>
          <a:lstStyle/>
          <a:p>
            <a:r>
              <a:rPr lang="en-US" sz="3800" dirty="0">
                <a:latin typeface="Times New Roman" panose="02020603050405020304" pitchFamily="18" charset="0"/>
                <a:cs typeface="Times New Roman" panose="02020603050405020304" pitchFamily="18" charset="0"/>
              </a:rPr>
              <a:t>MOST FREQUENT VALUE EACH MONTH</a:t>
            </a:r>
            <a:endParaRPr lang="en-IN" sz="3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59C866D-2AF4-B223-D2BF-1FDE677266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68129" y="875070"/>
            <a:ext cx="8858864" cy="5279923"/>
          </a:xfrm>
        </p:spPr>
      </p:pic>
      <p:pic>
        <p:nvPicPr>
          <p:cNvPr id="4" name="Audio 3">
            <a:hlinkClick r:id="" action="ppaction://media"/>
            <a:extLst>
              <a:ext uri="{FF2B5EF4-FFF2-40B4-BE49-F238E27FC236}">
                <a16:creationId xmlns:a16="http://schemas.microsoft.com/office/drawing/2014/main" id="{6B9E7954-2372-38A9-BC5E-44FF3C94E8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39995408"/>
      </p:ext>
    </p:extLst>
  </p:cSld>
  <p:clrMapOvr>
    <a:masterClrMapping/>
  </p:clrMapOvr>
  <mc:AlternateContent xmlns:mc="http://schemas.openxmlformats.org/markup-compatibility/2006">
    <mc:Choice xmlns:p14="http://schemas.microsoft.com/office/powerpoint/2010/main" Requires="p14">
      <p:transition spd="slow" p14:dur="2000" advTm="60990"/>
    </mc:Choice>
    <mc:Fallback>
      <p:transition spd="slow" advTm="60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7F2C-BFB5-FC46-F075-1B6696CDC213}"/>
              </a:ext>
            </a:extLst>
          </p:cNvPr>
          <p:cNvSpPr>
            <a:spLocks noGrp="1"/>
          </p:cNvSpPr>
          <p:nvPr>
            <p:ph type="title"/>
          </p:nvPr>
        </p:nvSpPr>
        <p:spPr>
          <a:xfrm>
            <a:off x="314631" y="137653"/>
            <a:ext cx="11474245" cy="543384"/>
          </a:xfrm>
        </p:spPr>
        <p:txBody>
          <a:bodyPr>
            <a:normAutofit fontScale="90000"/>
          </a:bodyPr>
          <a:lstStyle/>
          <a:p>
            <a:r>
              <a:rPr lang="en-IN" sz="3800" b="1" dirty="0">
                <a:latin typeface="Times New Roman" panose="02020603050405020304" pitchFamily="18" charset="0"/>
                <a:cs typeface="Times New Roman" panose="02020603050405020304" pitchFamily="18" charset="0"/>
              </a:rPr>
              <a:t>Yearly Summary Statistics</a:t>
            </a:r>
          </a:p>
        </p:txBody>
      </p:sp>
      <p:sp>
        <p:nvSpPr>
          <p:cNvPr id="3" name="Content Placeholder 2">
            <a:extLst>
              <a:ext uri="{FF2B5EF4-FFF2-40B4-BE49-F238E27FC236}">
                <a16:creationId xmlns:a16="http://schemas.microsoft.com/office/drawing/2014/main" id="{C550E87A-9F35-53C7-0F80-E1744BAC5624}"/>
              </a:ext>
            </a:extLst>
          </p:cNvPr>
          <p:cNvSpPr>
            <a:spLocks noGrp="1"/>
          </p:cNvSpPr>
          <p:nvPr>
            <p:ph idx="1"/>
          </p:nvPr>
        </p:nvSpPr>
        <p:spPr>
          <a:xfrm>
            <a:off x="314631" y="681037"/>
            <a:ext cx="11039169" cy="6176963"/>
          </a:xfrm>
        </p:spPr>
        <p:txBody>
          <a:bodyPr>
            <a:normAutofit/>
          </a:bodyPr>
          <a:lstStyle/>
          <a:p>
            <a:r>
              <a:rPr lang="en-US" sz="2500" dirty="0">
                <a:latin typeface="Times New Roman" panose="02020603050405020304" pitchFamily="18" charset="0"/>
                <a:cs typeface="Times New Roman" panose="02020603050405020304" pitchFamily="18" charset="0"/>
              </a:rPr>
              <a:t>Minimum  and Maximum values for confirmed, deaths, recovered per year</a:t>
            </a:r>
            <a:endParaRPr lang="en-IN" sz="2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CEB16FF-8B91-15AD-1478-BC15CC316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6788" y="1224421"/>
            <a:ext cx="8131278" cy="4497744"/>
          </a:xfrm>
          <a:prstGeom prst="rect">
            <a:avLst/>
          </a:prstGeom>
        </p:spPr>
      </p:pic>
      <p:pic>
        <p:nvPicPr>
          <p:cNvPr id="7" name="Picture 6">
            <a:extLst>
              <a:ext uri="{FF2B5EF4-FFF2-40B4-BE49-F238E27FC236}">
                <a16:creationId xmlns:a16="http://schemas.microsoft.com/office/drawing/2014/main" id="{66DEA820-43AA-9F4E-F300-B5E9A580F2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791" y="5787438"/>
            <a:ext cx="3755925" cy="1052050"/>
          </a:xfrm>
          <a:prstGeom prst="rect">
            <a:avLst/>
          </a:prstGeom>
        </p:spPr>
      </p:pic>
      <p:pic>
        <p:nvPicPr>
          <p:cNvPr id="9" name="Picture 8">
            <a:extLst>
              <a:ext uri="{FF2B5EF4-FFF2-40B4-BE49-F238E27FC236}">
                <a16:creationId xmlns:a16="http://schemas.microsoft.com/office/drawing/2014/main" id="{C36F0CC9-CC77-44B9-1C2E-D1635DECB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6788" y="5805950"/>
            <a:ext cx="4424515" cy="1052050"/>
          </a:xfrm>
          <a:prstGeom prst="rect">
            <a:avLst/>
          </a:prstGeom>
        </p:spPr>
      </p:pic>
      <p:pic>
        <p:nvPicPr>
          <p:cNvPr id="6" name="Audio 5">
            <a:hlinkClick r:id="" action="ppaction://media"/>
            <a:extLst>
              <a:ext uri="{FF2B5EF4-FFF2-40B4-BE49-F238E27FC236}">
                <a16:creationId xmlns:a16="http://schemas.microsoft.com/office/drawing/2014/main" id="{DD04E3A1-CBC5-975C-B071-6AA486C11EC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88322068"/>
      </p:ext>
    </p:extLst>
  </p:cSld>
  <p:clrMapOvr>
    <a:masterClrMapping/>
  </p:clrMapOvr>
  <mc:AlternateContent xmlns:mc="http://schemas.openxmlformats.org/markup-compatibility/2006">
    <mc:Choice xmlns:p14="http://schemas.microsoft.com/office/powerpoint/2010/main" Requires="p14">
      <p:transition spd="slow" p14:dur="2000" advTm="57561"/>
    </mc:Choice>
    <mc:Fallback>
      <p:transition spd="slow" advTm="57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AF8867-44E8-E02A-8EAF-B7424F58FBE9}"/>
              </a:ext>
            </a:extLst>
          </p:cNvPr>
          <p:cNvSpPr>
            <a:spLocks noGrp="1"/>
          </p:cNvSpPr>
          <p:nvPr>
            <p:ph idx="1"/>
          </p:nvPr>
        </p:nvSpPr>
        <p:spPr>
          <a:xfrm>
            <a:off x="108155" y="167148"/>
            <a:ext cx="11877367" cy="6528620"/>
          </a:xfrm>
        </p:spPr>
        <p:txBody>
          <a:bodyPr>
            <a:normAutofit/>
          </a:bodyPr>
          <a:lstStyle/>
          <a:p>
            <a:r>
              <a:rPr lang="en-US" sz="2500" dirty="0">
                <a:latin typeface="Times New Roman" panose="02020603050405020304" pitchFamily="18" charset="0"/>
                <a:cs typeface="Times New Roman" panose="02020603050405020304" pitchFamily="18" charset="0"/>
              </a:rPr>
              <a:t> The total number of case of confirmed, deaths, recovered each month.</a:t>
            </a:r>
          </a:p>
          <a:p>
            <a:endParaRPr lang="en-IN" sz="25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D4DD483-BBA3-795A-27B8-AF90D9967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18" y="796415"/>
            <a:ext cx="6070153" cy="5584722"/>
          </a:xfrm>
          <a:prstGeom prst="rect">
            <a:avLst/>
          </a:prstGeom>
        </p:spPr>
      </p:pic>
      <p:pic>
        <p:nvPicPr>
          <p:cNvPr id="11" name="Picture 10">
            <a:extLst>
              <a:ext uri="{FF2B5EF4-FFF2-40B4-BE49-F238E27FC236}">
                <a16:creationId xmlns:a16="http://schemas.microsoft.com/office/drawing/2014/main" id="{A4C90A72-EACA-9986-61CB-559423E5A0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4634" y="796414"/>
            <a:ext cx="5356048" cy="5584722"/>
          </a:xfrm>
          <a:prstGeom prst="rect">
            <a:avLst/>
          </a:prstGeom>
        </p:spPr>
      </p:pic>
      <p:pic>
        <p:nvPicPr>
          <p:cNvPr id="4" name="Audio 3">
            <a:hlinkClick r:id="" action="ppaction://media"/>
            <a:extLst>
              <a:ext uri="{FF2B5EF4-FFF2-40B4-BE49-F238E27FC236}">
                <a16:creationId xmlns:a16="http://schemas.microsoft.com/office/drawing/2014/main" id="{6A81E76B-636C-C5C1-CAC3-2070502B07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92898118"/>
      </p:ext>
    </p:extLst>
  </p:cSld>
  <p:clrMapOvr>
    <a:masterClrMapping/>
  </p:clrMapOvr>
  <mc:AlternateContent xmlns:mc="http://schemas.openxmlformats.org/markup-compatibility/2006">
    <mc:Choice xmlns:p14="http://schemas.microsoft.com/office/powerpoint/2010/main" Requires="p14">
      <p:transition spd="slow" p14:dur="2000" advTm="57079"/>
    </mc:Choice>
    <mc:Fallback>
      <p:transition spd="slow" advTm="57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217</TotalTime>
  <Words>287</Words>
  <Application>Microsoft Office PowerPoint</Application>
  <PresentationFormat>Widescreen</PresentationFormat>
  <Paragraphs>48</Paragraphs>
  <Slides>16</Slides>
  <Notes>0</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Gill Sans MT</vt:lpstr>
      <vt:lpstr>Times New Roman</vt:lpstr>
      <vt:lpstr>Gallery</vt:lpstr>
      <vt:lpstr>Corona virus analysis</vt:lpstr>
      <vt:lpstr>AGENDA</vt:lpstr>
      <vt:lpstr>INTRODUCTION</vt:lpstr>
      <vt:lpstr>DATA PREPROCESSING</vt:lpstr>
      <vt:lpstr>Date Range and Monthly Data</vt:lpstr>
      <vt:lpstr>Monthly Summary Statistics</vt:lpstr>
      <vt:lpstr>MOST FREQUENT VALUE EACH MONTH</vt:lpstr>
      <vt:lpstr>Yearly Summary Statistics</vt:lpstr>
      <vt:lpstr>PowerPoint Presentation</vt:lpstr>
      <vt:lpstr>Corona Virus Spread out</vt:lpstr>
      <vt:lpstr>PowerPoint Presentation</vt:lpstr>
      <vt:lpstr>PowerPoint Presentation</vt:lpstr>
      <vt:lpstr>Region wise Analysis</vt:lpstr>
      <vt:lpstr>PowerPoint Presentation</vt:lpstr>
      <vt:lpstr>Conclusion:</vt:lpstr>
      <vt:lpstr>Question &amp; Answers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Vanan</dc:creator>
  <cp:lastModifiedBy>Sara Vanan</cp:lastModifiedBy>
  <cp:revision>1</cp:revision>
  <dcterms:created xsi:type="dcterms:W3CDTF">2024-06-10T14:01:35Z</dcterms:created>
  <dcterms:modified xsi:type="dcterms:W3CDTF">2024-06-11T13:52:46Z</dcterms:modified>
</cp:coreProperties>
</file>